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8" r:id="rId3"/>
    <p:sldId id="257" r:id="rId4"/>
  </p:sldIdLst>
  <p:sldSz cx="12192000" cy="6858000"/>
  <p:notesSz cx="6858000" cy="9144000"/>
  <p:defaultTextStyle>
    <a:defPPr>
      <a:defRPr lang="el-G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111" d="100"/>
          <a:sy n="111" d="100"/>
        </p:scale>
        <p:origin x="594" y="11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slide" Target="slides/slide3.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Deppy Balezou" userId="e056aebfd02ed83c" providerId="LiveId" clId="{390DDE07-29B9-4BB1-AF3A-854E2CAB749F}"/>
    <pc:docChg chg="modSld">
      <pc:chgData name="Deppy Balezou" userId="e056aebfd02ed83c" providerId="LiveId" clId="{390DDE07-29B9-4BB1-AF3A-854E2CAB749F}" dt="2023-12-16T23:32:52.699" v="2" actId="20577"/>
      <pc:docMkLst>
        <pc:docMk/>
      </pc:docMkLst>
      <pc:sldChg chg="modSp mod">
        <pc:chgData name="Deppy Balezou" userId="e056aebfd02ed83c" providerId="LiveId" clId="{390DDE07-29B9-4BB1-AF3A-854E2CAB749F}" dt="2023-12-16T23:32:52.699" v="2" actId="20577"/>
        <pc:sldMkLst>
          <pc:docMk/>
          <pc:sldMk cId="3022318822" sldId="256"/>
        </pc:sldMkLst>
        <pc:spChg chg="mod">
          <ac:chgData name="Deppy Balezou" userId="e056aebfd02ed83c" providerId="LiveId" clId="{390DDE07-29B9-4BB1-AF3A-854E2CAB749F}" dt="2023-12-16T23:32:52.699" v="2" actId="20577"/>
          <ac:spMkLst>
            <pc:docMk/>
            <pc:sldMk cId="3022318822" sldId="256"/>
            <ac:spMk id="3" creationId="{3DE7F5DE-26BD-633A-F765-1F98999A0E03}"/>
          </ac:spMkLst>
        </pc:spChg>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Διαφάνεια τίτλου">
    <p:spTree>
      <p:nvGrpSpPr>
        <p:cNvPr id="1" name=""/>
        <p:cNvGrpSpPr/>
        <p:nvPr/>
      </p:nvGrpSpPr>
      <p:grpSpPr>
        <a:xfrm>
          <a:off x="0" y="0"/>
          <a:ext cx="0" cy="0"/>
          <a:chOff x="0" y="0"/>
          <a:chExt cx="0" cy="0"/>
        </a:xfrm>
      </p:grpSpPr>
      <p:sp>
        <p:nvSpPr>
          <p:cNvPr id="2" name="Τίτλος 1">
            <a:extLst>
              <a:ext uri="{FF2B5EF4-FFF2-40B4-BE49-F238E27FC236}">
                <a16:creationId xmlns:a16="http://schemas.microsoft.com/office/drawing/2014/main" id="{FDEF1F2C-C3FA-D861-0888-CF6F3A3B5B70}"/>
              </a:ext>
            </a:extLst>
          </p:cNvPr>
          <p:cNvSpPr>
            <a:spLocks noGrp="1"/>
          </p:cNvSpPr>
          <p:nvPr>
            <p:ph type="ctrTitle"/>
          </p:nvPr>
        </p:nvSpPr>
        <p:spPr>
          <a:xfrm>
            <a:off x="1524000" y="1122363"/>
            <a:ext cx="9144000" cy="2387600"/>
          </a:xfrm>
        </p:spPr>
        <p:txBody>
          <a:bodyPr anchor="b"/>
          <a:lstStyle>
            <a:lvl1pPr algn="ctr">
              <a:defRPr sz="6000"/>
            </a:lvl1pPr>
          </a:lstStyle>
          <a:p>
            <a:r>
              <a:rPr lang="el-GR"/>
              <a:t>Κάντε κλικ για να επεξεργαστείτε τον τίτλο υποδείγματος</a:t>
            </a:r>
          </a:p>
        </p:txBody>
      </p:sp>
      <p:sp>
        <p:nvSpPr>
          <p:cNvPr id="3" name="Υπότιτλος 2">
            <a:extLst>
              <a:ext uri="{FF2B5EF4-FFF2-40B4-BE49-F238E27FC236}">
                <a16:creationId xmlns:a16="http://schemas.microsoft.com/office/drawing/2014/main" id="{B6407ACE-7EC9-DA61-BB48-5E0288AE0428}"/>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l-GR"/>
              <a:t>Κάντε κλικ για να επεξεργαστείτε τον υπότιτλο του υποδείγματος</a:t>
            </a:r>
          </a:p>
        </p:txBody>
      </p:sp>
      <p:sp>
        <p:nvSpPr>
          <p:cNvPr id="4" name="Θέση ημερομηνίας 3">
            <a:extLst>
              <a:ext uri="{FF2B5EF4-FFF2-40B4-BE49-F238E27FC236}">
                <a16:creationId xmlns:a16="http://schemas.microsoft.com/office/drawing/2014/main" id="{D603EA3F-0B6F-3891-AC1B-9C20D504DCB6}"/>
              </a:ext>
            </a:extLst>
          </p:cNvPr>
          <p:cNvSpPr>
            <a:spLocks noGrp="1"/>
          </p:cNvSpPr>
          <p:nvPr>
            <p:ph type="dt" sz="half" idx="10"/>
          </p:nvPr>
        </p:nvSpPr>
        <p:spPr/>
        <p:txBody>
          <a:bodyPr/>
          <a:lstStyle/>
          <a:p>
            <a:fld id="{5125AA27-1D6B-4B2B-9C38-9C62F47AFADC}" type="datetimeFigureOut">
              <a:rPr lang="el-GR" smtClean="0"/>
              <a:t>17/12/2023</a:t>
            </a:fld>
            <a:endParaRPr lang="el-GR"/>
          </a:p>
        </p:txBody>
      </p:sp>
      <p:sp>
        <p:nvSpPr>
          <p:cNvPr id="5" name="Θέση υποσέλιδου 4">
            <a:extLst>
              <a:ext uri="{FF2B5EF4-FFF2-40B4-BE49-F238E27FC236}">
                <a16:creationId xmlns:a16="http://schemas.microsoft.com/office/drawing/2014/main" id="{DF1A0D9A-62C6-282B-0C4C-93CE83CFFAAB}"/>
              </a:ext>
            </a:extLst>
          </p:cNvPr>
          <p:cNvSpPr>
            <a:spLocks noGrp="1"/>
          </p:cNvSpPr>
          <p:nvPr>
            <p:ph type="ftr" sz="quarter" idx="11"/>
          </p:nvPr>
        </p:nvSpPr>
        <p:spPr/>
        <p:txBody>
          <a:bodyPr/>
          <a:lstStyle/>
          <a:p>
            <a:endParaRPr lang="el-GR"/>
          </a:p>
        </p:txBody>
      </p:sp>
      <p:sp>
        <p:nvSpPr>
          <p:cNvPr id="6" name="Θέση αριθμού διαφάνειας 5">
            <a:extLst>
              <a:ext uri="{FF2B5EF4-FFF2-40B4-BE49-F238E27FC236}">
                <a16:creationId xmlns:a16="http://schemas.microsoft.com/office/drawing/2014/main" id="{F1F9530C-AE57-6B1E-C0E4-05CDF0EFD609}"/>
              </a:ext>
            </a:extLst>
          </p:cNvPr>
          <p:cNvSpPr>
            <a:spLocks noGrp="1"/>
          </p:cNvSpPr>
          <p:nvPr>
            <p:ph type="sldNum" sz="quarter" idx="12"/>
          </p:nvPr>
        </p:nvSpPr>
        <p:spPr/>
        <p:txBody>
          <a:bodyPr/>
          <a:lstStyle/>
          <a:p>
            <a:fld id="{C2B0627F-3665-4D96-BD19-6F4B02371163}" type="slidenum">
              <a:rPr lang="el-GR" smtClean="0"/>
              <a:t>‹#›</a:t>
            </a:fld>
            <a:endParaRPr lang="el-GR"/>
          </a:p>
        </p:txBody>
      </p:sp>
    </p:spTree>
    <p:extLst>
      <p:ext uri="{BB962C8B-B14F-4D97-AF65-F5344CB8AC3E}">
        <p14:creationId xmlns:p14="http://schemas.microsoft.com/office/powerpoint/2010/main" val="144174531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Τίτλος και Κατακόρυφο κείμενο">
    <p:spTree>
      <p:nvGrpSpPr>
        <p:cNvPr id="1" name=""/>
        <p:cNvGrpSpPr/>
        <p:nvPr/>
      </p:nvGrpSpPr>
      <p:grpSpPr>
        <a:xfrm>
          <a:off x="0" y="0"/>
          <a:ext cx="0" cy="0"/>
          <a:chOff x="0" y="0"/>
          <a:chExt cx="0" cy="0"/>
        </a:xfrm>
      </p:grpSpPr>
      <p:sp>
        <p:nvSpPr>
          <p:cNvPr id="2" name="Τίτλος 1">
            <a:extLst>
              <a:ext uri="{FF2B5EF4-FFF2-40B4-BE49-F238E27FC236}">
                <a16:creationId xmlns:a16="http://schemas.microsoft.com/office/drawing/2014/main" id="{343E74A6-CA5D-7ACE-1476-C67BA305A169}"/>
              </a:ext>
            </a:extLst>
          </p:cNvPr>
          <p:cNvSpPr>
            <a:spLocks noGrp="1"/>
          </p:cNvSpPr>
          <p:nvPr>
            <p:ph type="title"/>
          </p:nvPr>
        </p:nvSpPr>
        <p:spPr/>
        <p:txBody>
          <a:bodyPr/>
          <a:lstStyle/>
          <a:p>
            <a:r>
              <a:rPr lang="el-GR"/>
              <a:t>Κάντε κλικ για να επεξεργαστείτε τον τίτλο υποδείγματος</a:t>
            </a:r>
          </a:p>
        </p:txBody>
      </p:sp>
      <p:sp>
        <p:nvSpPr>
          <p:cNvPr id="3" name="Θέση κατακόρυφου κειμένου 2">
            <a:extLst>
              <a:ext uri="{FF2B5EF4-FFF2-40B4-BE49-F238E27FC236}">
                <a16:creationId xmlns:a16="http://schemas.microsoft.com/office/drawing/2014/main" id="{FE5032C4-3019-177E-1DA6-3603CEE34DA2}"/>
              </a:ext>
            </a:extLst>
          </p:cNvPr>
          <p:cNvSpPr>
            <a:spLocks noGrp="1"/>
          </p:cNvSpPr>
          <p:nvPr>
            <p:ph type="body" orient="vert" idx="1"/>
          </p:nvPr>
        </p:nvSpPr>
        <p:spPr/>
        <p:txBody>
          <a:bodyPr vert="eaVert"/>
          <a:lstStyle/>
          <a:p>
            <a:pPr lvl="0"/>
            <a:r>
              <a:rPr lang="el-GR"/>
              <a:t>Στυλ κειμένου υποδείγματος</a:t>
            </a:r>
          </a:p>
          <a:p>
            <a:pPr lvl="1"/>
            <a:r>
              <a:rPr lang="el-GR"/>
              <a:t>Δεύτερο επίπεδο</a:t>
            </a:r>
          </a:p>
          <a:p>
            <a:pPr lvl="2"/>
            <a:r>
              <a:rPr lang="el-GR"/>
              <a:t>Τρίτο επίπεδο</a:t>
            </a:r>
          </a:p>
          <a:p>
            <a:pPr lvl="3"/>
            <a:r>
              <a:rPr lang="el-GR"/>
              <a:t>Τέταρτο επίπεδο</a:t>
            </a:r>
          </a:p>
          <a:p>
            <a:pPr lvl="4"/>
            <a:r>
              <a:rPr lang="el-GR"/>
              <a:t>Πέμπτο επίπεδο</a:t>
            </a:r>
          </a:p>
        </p:txBody>
      </p:sp>
      <p:sp>
        <p:nvSpPr>
          <p:cNvPr id="4" name="Θέση ημερομηνίας 3">
            <a:extLst>
              <a:ext uri="{FF2B5EF4-FFF2-40B4-BE49-F238E27FC236}">
                <a16:creationId xmlns:a16="http://schemas.microsoft.com/office/drawing/2014/main" id="{6A5FF5AC-7E3F-497B-D476-E4E88FE5C659}"/>
              </a:ext>
            </a:extLst>
          </p:cNvPr>
          <p:cNvSpPr>
            <a:spLocks noGrp="1"/>
          </p:cNvSpPr>
          <p:nvPr>
            <p:ph type="dt" sz="half" idx="10"/>
          </p:nvPr>
        </p:nvSpPr>
        <p:spPr/>
        <p:txBody>
          <a:bodyPr/>
          <a:lstStyle/>
          <a:p>
            <a:fld id="{5125AA27-1D6B-4B2B-9C38-9C62F47AFADC}" type="datetimeFigureOut">
              <a:rPr lang="el-GR" smtClean="0"/>
              <a:t>17/12/2023</a:t>
            </a:fld>
            <a:endParaRPr lang="el-GR"/>
          </a:p>
        </p:txBody>
      </p:sp>
      <p:sp>
        <p:nvSpPr>
          <p:cNvPr id="5" name="Θέση υποσέλιδου 4">
            <a:extLst>
              <a:ext uri="{FF2B5EF4-FFF2-40B4-BE49-F238E27FC236}">
                <a16:creationId xmlns:a16="http://schemas.microsoft.com/office/drawing/2014/main" id="{0AE5C63B-4C1B-B1C1-3FB5-0DCC8FD4C34B}"/>
              </a:ext>
            </a:extLst>
          </p:cNvPr>
          <p:cNvSpPr>
            <a:spLocks noGrp="1"/>
          </p:cNvSpPr>
          <p:nvPr>
            <p:ph type="ftr" sz="quarter" idx="11"/>
          </p:nvPr>
        </p:nvSpPr>
        <p:spPr/>
        <p:txBody>
          <a:bodyPr/>
          <a:lstStyle/>
          <a:p>
            <a:endParaRPr lang="el-GR"/>
          </a:p>
        </p:txBody>
      </p:sp>
      <p:sp>
        <p:nvSpPr>
          <p:cNvPr id="6" name="Θέση αριθμού διαφάνειας 5">
            <a:extLst>
              <a:ext uri="{FF2B5EF4-FFF2-40B4-BE49-F238E27FC236}">
                <a16:creationId xmlns:a16="http://schemas.microsoft.com/office/drawing/2014/main" id="{41976FE5-559E-6EEE-F025-5C73FC1C2E17}"/>
              </a:ext>
            </a:extLst>
          </p:cNvPr>
          <p:cNvSpPr>
            <a:spLocks noGrp="1"/>
          </p:cNvSpPr>
          <p:nvPr>
            <p:ph type="sldNum" sz="quarter" idx="12"/>
          </p:nvPr>
        </p:nvSpPr>
        <p:spPr/>
        <p:txBody>
          <a:bodyPr/>
          <a:lstStyle/>
          <a:p>
            <a:fld id="{C2B0627F-3665-4D96-BD19-6F4B02371163}" type="slidenum">
              <a:rPr lang="el-GR" smtClean="0"/>
              <a:t>‹#›</a:t>
            </a:fld>
            <a:endParaRPr lang="el-GR"/>
          </a:p>
        </p:txBody>
      </p:sp>
    </p:spTree>
    <p:extLst>
      <p:ext uri="{BB962C8B-B14F-4D97-AF65-F5344CB8AC3E}">
        <p14:creationId xmlns:p14="http://schemas.microsoft.com/office/powerpoint/2010/main" val="203518457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Κατακόρυφος τίτλος και Κείμενο">
    <p:spTree>
      <p:nvGrpSpPr>
        <p:cNvPr id="1" name=""/>
        <p:cNvGrpSpPr/>
        <p:nvPr/>
      </p:nvGrpSpPr>
      <p:grpSpPr>
        <a:xfrm>
          <a:off x="0" y="0"/>
          <a:ext cx="0" cy="0"/>
          <a:chOff x="0" y="0"/>
          <a:chExt cx="0" cy="0"/>
        </a:xfrm>
      </p:grpSpPr>
      <p:sp>
        <p:nvSpPr>
          <p:cNvPr id="2" name="Κατακόρυφος τίτλος 1">
            <a:extLst>
              <a:ext uri="{FF2B5EF4-FFF2-40B4-BE49-F238E27FC236}">
                <a16:creationId xmlns:a16="http://schemas.microsoft.com/office/drawing/2014/main" id="{C9AE8343-B3E0-5B4F-8718-98B13D8388B8}"/>
              </a:ext>
            </a:extLst>
          </p:cNvPr>
          <p:cNvSpPr>
            <a:spLocks noGrp="1"/>
          </p:cNvSpPr>
          <p:nvPr>
            <p:ph type="title" orient="vert"/>
          </p:nvPr>
        </p:nvSpPr>
        <p:spPr>
          <a:xfrm>
            <a:off x="8724900" y="365125"/>
            <a:ext cx="2628900" cy="5811838"/>
          </a:xfrm>
        </p:spPr>
        <p:txBody>
          <a:bodyPr vert="eaVert"/>
          <a:lstStyle/>
          <a:p>
            <a:r>
              <a:rPr lang="el-GR"/>
              <a:t>Κάντε κλικ για να επεξεργαστείτε τον τίτλο υποδείγματος</a:t>
            </a:r>
          </a:p>
        </p:txBody>
      </p:sp>
      <p:sp>
        <p:nvSpPr>
          <p:cNvPr id="3" name="Θέση κατακόρυφου κειμένου 2">
            <a:extLst>
              <a:ext uri="{FF2B5EF4-FFF2-40B4-BE49-F238E27FC236}">
                <a16:creationId xmlns:a16="http://schemas.microsoft.com/office/drawing/2014/main" id="{1DDFB59F-A1AC-8086-3AA4-D98420403438}"/>
              </a:ext>
            </a:extLst>
          </p:cNvPr>
          <p:cNvSpPr>
            <a:spLocks noGrp="1"/>
          </p:cNvSpPr>
          <p:nvPr>
            <p:ph type="body" orient="vert" idx="1"/>
          </p:nvPr>
        </p:nvSpPr>
        <p:spPr>
          <a:xfrm>
            <a:off x="838200" y="365125"/>
            <a:ext cx="7734300" cy="5811838"/>
          </a:xfrm>
        </p:spPr>
        <p:txBody>
          <a:bodyPr vert="eaVert"/>
          <a:lstStyle/>
          <a:p>
            <a:pPr lvl="0"/>
            <a:r>
              <a:rPr lang="el-GR"/>
              <a:t>Στυλ κειμένου υποδείγματος</a:t>
            </a:r>
          </a:p>
          <a:p>
            <a:pPr lvl="1"/>
            <a:r>
              <a:rPr lang="el-GR"/>
              <a:t>Δεύτερο επίπεδο</a:t>
            </a:r>
          </a:p>
          <a:p>
            <a:pPr lvl="2"/>
            <a:r>
              <a:rPr lang="el-GR"/>
              <a:t>Τρίτο επίπεδο</a:t>
            </a:r>
          </a:p>
          <a:p>
            <a:pPr lvl="3"/>
            <a:r>
              <a:rPr lang="el-GR"/>
              <a:t>Τέταρτο επίπεδο</a:t>
            </a:r>
          </a:p>
          <a:p>
            <a:pPr lvl="4"/>
            <a:r>
              <a:rPr lang="el-GR"/>
              <a:t>Πέμπτο επίπεδο</a:t>
            </a:r>
          </a:p>
        </p:txBody>
      </p:sp>
      <p:sp>
        <p:nvSpPr>
          <p:cNvPr id="4" name="Θέση ημερομηνίας 3">
            <a:extLst>
              <a:ext uri="{FF2B5EF4-FFF2-40B4-BE49-F238E27FC236}">
                <a16:creationId xmlns:a16="http://schemas.microsoft.com/office/drawing/2014/main" id="{A720F9B0-048F-CA8F-E3E3-5F5394B1341C}"/>
              </a:ext>
            </a:extLst>
          </p:cNvPr>
          <p:cNvSpPr>
            <a:spLocks noGrp="1"/>
          </p:cNvSpPr>
          <p:nvPr>
            <p:ph type="dt" sz="half" idx="10"/>
          </p:nvPr>
        </p:nvSpPr>
        <p:spPr/>
        <p:txBody>
          <a:bodyPr/>
          <a:lstStyle/>
          <a:p>
            <a:fld id="{5125AA27-1D6B-4B2B-9C38-9C62F47AFADC}" type="datetimeFigureOut">
              <a:rPr lang="el-GR" smtClean="0"/>
              <a:t>17/12/2023</a:t>
            </a:fld>
            <a:endParaRPr lang="el-GR"/>
          </a:p>
        </p:txBody>
      </p:sp>
      <p:sp>
        <p:nvSpPr>
          <p:cNvPr id="5" name="Θέση υποσέλιδου 4">
            <a:extLst>
              <a:ext uri="{FF2B5EF4-FFF2-40B4-BE49-F238E27FC236}">
                <a16:creationId xmlns:a16="http://schemas.microsoft.com/office/drawing/2014/main" id="{C2021218-91A9-568B-7743-25E6D379A790}"/>
              </a:ext>
            </a:extLst>
          </p:cNvPr>
          <p:cNvSpPr>
            <a:spLocks noGrp="1"/>
          </p:cNvSpPr>
          <p:nvPr>
            <p:ph type="ftr" sz="quarter" idx="11"/>
          </p:nvPr>
        </p:nvSpPr>
        <p:spPr/>
        <p:txBody>
          <a:bodyPr/>
          <a:lstStyle/>
          <a:p>
            <a:endParaRPr lang="el-GR"/>
          </a:p>
        </p:txBody>
      </p:sp>
      <p:sp>
        <p:nvSpPr>
          <p:cNvPr id="6" name="Θέση αριθμού διαφάνειας 5">
            <a:extLst>
              <a:ext uri="{FF2B5EF4-FFF2-40B4-BE49-F238E27FC236}">
                <a16:creationId xmlns:a16="http://schemas.microsoft.com/office/drawing/2014/main" id="{FCB2E809-25F2-80FB-FC38-FA92A7CFA39A}"/>
              </a:ext>
            </a:extLst>
          </p:cNvPr>
          <p:cNvSpPr>
            <a:spLocks noGrp="1"/>
          </p:cNvSpPr>
          <p:nvPr>
            <p:ph type="sldNum" sz="quarter" idx="12"/>
          </p:nvPr>
        </p:nvSpPr>
        <p:spPr/>
        <p:txBody>
          <a:bodyPr/>
          <a:lstStyle/>
          <a:p>
            <a:fld id="{C2B0627F-3665-4D96-BD19-6F4B02371163}" type="slidenum">
              <a:rPr lang="el-GR" smtClean="0"/>
              <a:t>‹#›</a:t>
            </a:fld>
            <a:endParaRPr lang="el-GR"/>
          </a:p>
        </p:txBody>
      </p:sp>
    </p:spTree>
    <p:extLst>
      <p:ext uri="{BB962C8B-B14F-4D97-AF65-F5344CB8AC3E}">
        <p14:creationId xmlns:p14="http://schemas.microsoft.com/office/powerpoint/2010/main" val="145824500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Τίτλος και περιεχόμενο">
    <p:spTree>
      <p:nvGrpSpPr>
        <p:cNvPr id="1" name=""/>
        <p:cNvGrpSpPr/>
        <p:nvPr/>
      </p:nvGrpSpPr>
      <p:grpSpPr>
        <a:xfrm>
          <a:off x="0" y="0"/>
          <a:ext cx="0" cy="0"/>
          <a:chOff x="0" y="0"/>
          <a:chExt cx="0" cy="0"/>
        </a:xfrm>
      </p:grpSpPr>
      <p:sp>
        <p:nvSpPr>
          <p:cNvPr id="2" name="Τίτλος 1">
            <a:extLst>
              <a:ext uri="{FF2B5EF4-FFF2-40B4-BE49-F238E27FC236}">
                <a16:creationId xmlns:a16="http://schemas.microsoft.com/office/drawing/2014/main" id="{66282937-F3D8-C07C-B589-A8FC7739D1BA}"/>
              </a:ext>
            </a:extLst>
          </p:cNvPr>
          <p:cNvSpPr>
            <a:spLocks noGrp="1"/>
          </p:cNvSpPr>
          <p:nvPr>
            <p:ph type="title"/>
          </p:nvPr>
        </p:nvSpPr>
        <p:spPr/>
        <p:txBody>
          <a:bodyPr/>
          <a:lstStyle/>
          <a:p>
            <a:r>
              <a:rPr lang="el-GR"/>
              <a:t>Κάντε κλικ για να επεξεργαστείτε τον τίτλο υποδείγματος</a:t>
            </a:r>
          </a:p>
        </p:txBody>
      </p:sp>
      <p:sp>
        <p:nvSpPr>
          <p:cNvPr id="3" name="Θέση περιεχομένου 2">
            <a:extLst>
              <a:ext uri="{FF2B5EF4-FFF2-40B4-BE49-F238E27FC236}">
                <a16:creationId xmlns:a16="http://schemas.microsoft.com/office/drawing/2014/main" id="{26A16EBC-6026-0E1E-C602-DC7B5E2D86D0}"/>
              </a:ext>
            </a:extLst>
          </p:cNvPr>
          <p:cNvSpPr>
            <a:spLocks noGrp="1"/>
          </p:cNvSpPr>
          <p:nvPr>
            <p:ph idx="1"/>
          </p:nvPr>
        </p:nvSpPr>
        <p:spPr/>
        <p:txBody>
          <a:bodyPr/>
          <a:lstStyle/>
          <a:p>
            <a:pPr lvl="0"/>
            <a:r>
              <a:rPr lang="el-GR"/>
              <a:t>Στυλ κειμένου υποδείγματος</a:t>
            </a:r>
          </a:p>
          <a:p>
            <a:pPr lvl="1"/>
            <a:r>
              <a:rPr lang="el-GR"/>
              <a:t>Δεύτερο επίπεδο</a:t>
            </a:r>
          </a:p>
          <a:p>
            <a:pPr lvl="2"/>
            <a:r>
              <a:rPr lang="el-GR"/>
              <a:t>Τρίτο επίπεδο</a:t>
            </a:r>
          </a:p>
          <a:p>
            <a:pPr lvl="3"/>
            <a:r>
              <a:rPr lang="el-GR"/>
              <a:t>Τέταρτο επίπεδο</a:t>
            </a:r>
          </a:p>
          <a:p>
            <a:pPr lvl="4"/>
            <a:r>
              <a:rPr lang="el-GR"/>
              <a:t>Πέμπτο επίπεδο</a:t>
            </a:r>
          </a:p>
        </p:txBody>
      </p:sp>
      <p:sp>
        <p:nvSpPr>
          <p:cNvPr id="4" name="Θέση ημερομηνίας 3">
            <a:extLst>
              <a:ext uri="{FF2B5EF4-FFF2-40B4-BE49-F238E27FC236}">
                <a16:creationId xmlns:a16="http://schemas.microsoft.com/office/drawing/2014/main" id="{89028362-FC66-70A6-5153-5DEFB84A22E1}"/>
              </a:ext>
            </a:extLst>
          </p:cNvPr>
          <p:cNvSpPr>
            <a:spLocks noGrp="1"/>
          </p:cNvSpPr>
          <p:nvPr>
            <p:ph type="dt" sz="half" idx="10"/>
          </p:nvPr>
        </p:nvSpPr>
        <p:spPr/>
        <p:txBody>
          <a:bodyPr/>
          <a:lstStyle/>
          <a:p>
            <a:fld id="{5125AA27-1D6B-4B2B-9C38-9C62F47AFADC}" type="datetimeFigureOut">
              <a:rPr lang="el-GR" smtClean="0"/>
              <a:t>17/12/2023</a:t>
            </a:fld>
            <a:endParaRPr lang="el-GR"/>
          </a:p>
        </p:txBody>
      </p:sp>
      <p:sp>
        <p:nvSpPr>
          <p:cNvPr id="5" name="Θέση υποσέλιδου 4">
            <a:extLst>
              <a:ext uri="{FF2B5EF4-FFF2-40B4-BE49-F238E27FC236}">
                <a16:creationId xmlns:a16="http://schemas.microsoft.com/office/drawing/2014/main" id="{0CC42FCF-2728-4DCF-6930-0C3F76A72313}"/>
              </a:ext>
            </a:extLst>
          </p:cNvPr>
          <p:cNvSpPr>
            <a:spLocks noGrp="1"/>
          </p:cNvSpPr>
          <p:nvPr>
            <p:ph type="ftr" sz="quarter" idx="11"/>
          </p:nvPr>
        </p:nvSpPr>
        <p:spPr/>
        <p:txBody>
          <a:bodyPr/>
          <a:lstStyle/>
          <a:p>
            <a:endParaRPr lang="el-GR"/>
          </a:p>
        </p:txBody>
      </p:sp>
      <p:sp>
        <p:nvSpPr>
          <p:cNvPr id="6" name="Θέση αριθμού διαφάνειας 5">
            <a:extLst>
              <a:ext uri="{FF2B5EF4-FFF2-40B4-BE49-F238E27FC236}">
                <a16:creationId xmlns:a16="http://schemas.microsoft.com/office/drawing/2014/main" id="{079F26E8-1EB8-1FE5-DEDD-0D45F8565FF4}"/>
              </a:ext>
            </a:extLst>
          </p:cNvPr>
          <p:cNvSpPr>
            <a:spLocks noGrp="1"/>
          </p:cNvSpPr>
          <p:nvPr>
            <p:ph type="sldNum" sz="quarter" idx="12"/>
          </p:nvPr>
        </p:nvSpPr>
        <p:spPr/>
        <p:txBody>
          <a:bodyPr/>
          <a:lstStyle/>
          <a:p>
            <a:fld id="{C2B0627F-3665-4D96-BD19-6F4B02371163}" type="slidenum">
              <a:rPr lang="el-GR" smtClean="0"/>
              <a:t>‹#›</a:t>
            </a:fld>
            <a:endParaRPr lang="el-GR"/>
          </a:p>
        </p:txBody>
      </p:sp>
    </p:spTree>
    <p:extLst>
      <p:ext uri="{BB962C8B-B14F-4D97-AF65-F5344CB8AC3E}">
        <p14:creationId xmlns:p14="http://schemas.microsoft.com/office/powerpoint/2010/main" val="253634973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Κεφαλίδα ενότητας">
    <p:spTree>
      <p:nvGrpSpPr>
        <p:cNvPr id="1" name=""/>
        <p:cNvGrpSpPr/>
        <p:nvPr/>
      </p:nvGrpSpPr>
      <p:grpSpPr>
        <a:xfrm>
          <a:off x="0" y="0"/>
          <a:ext cx="0" cy="0"/>
          <a:chOff x="0" y="0"/>
          <a:chExt cx="0" cy="0"/>
        </a:xfrm>
      </p:grpSpPr>
      <p:sp>
        <p:nvSpPr>
          <p:cNvPr id="2" name="Τίτλος 1">
            <a:extLst>
              <a:ext uri="{FF2B5EF4-FFF2-40B4-BE49-F238E27FC236}">
                <a16:creationId xmlns:a16="http://schemas.microsoft.com/office/drawing/2014/main" id="{21914314-1087-8E81-5CE2-C21544C78FD2}"/>
              </a:ext>
            </a:extLst>
          </p:cNvPr>
          <p:cNvSpPr>
            <a:spLocks noGrp="1"/>
          </p:cNvSpPr>
          <p:nvPr>
            <p:ph type="title"/>
          </p:nvPr>
        </p:nvSpPr>
        <p:spPr>
          <a:xfrm>
            <a:off x="831850" y="1709738"/>
            <a:ext cx="10515600" cy="2852737"/>
          </a:xfrm>
        </p:spPr>
        <p:txBody>
          <a:bodyPr anchor="b"/>
          <a:lstStyle>
            <a:lvl1pPr>
              <a:defRPr sz="6000"/>
            </a:lvl1pPr>
          </a:lstStyle>
          <a:p>
            <a:r>
              <a:rPr lang="el-GR"/>
              <a:t>Κάντε κλικ για να επεξεργαστείτε τον τίτλο υποδείγματος</a:t>
            </a:r>
          </a:p>
        </p:txBody>
      </p:sp>
      <p:sp>
        <p:nvSpPr>
          <p:cNvPr id="3" name="Θέση κειμένου 2">
            <a:extLst>
              <a:ext uri="{FF2B5EF4-FFF2-40B4-BE49-F238E27FC236}">
                <a16:creationId xmlns:a16="http://schemas.microsoft.com/office/drawing/2014/main" id="{A1819A80-C5D2-E56C-C06B-A305F10A703F}"/>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l-GR"/>
              <a:t>Στυλ κειμένου υποδείγματος</a:t>
            </a:r>
          </a:p>
        </p:txBody>
      </p:sp>
      <p:sp>
        <p:nvSpPr>
          <p:cNvPr id="4" name="Θέση ημερομηνίας 3">
            <a:extLst>
              <a:ext uri="{FF2B5EF4-FFF2-40B4-BE49-F238E27FC236}">
                <a16:creationId xmlns:a16="http://schemas.microsoft.com/office/drawing/2014/main" id="{B91229BC-2C36-507A-F81B-8160B75DBD7A}"/>
              </a:ext>
            </a:extLst>
          </p:cNvPr>
          <p:cNvSpPr>
            <a:spLocks noGrp="1"/>
          </p:cNvSpPr>
          <p:nvPr>
            <p:ph type="dt" sz="half" idx="10"/>
          </p:nvPr>
        </p:nvSpPr>
        <p:spPr/>
        <p:txBody>
          <a:bodyPr/>
          <a:lstStyle/>
          <a:p>
            <a:fld id="{5125AA27-1D6B-4B2B-9C38-9C62F47AFADC}" type="datetimeFigureOut">
              <a:rPr lang="el-GR" smtClean="0"/>
              <a:t>17/12/2023</a:t>
            </a:fld>
            <a:endParaRPr lang="el-GR"/>
          </a:p>
        </p:txBody>
      </p:sp>
      <p:sp>
        <p:nvSpPr>
          <p:cNvPr id="5" name="Θέση υποσέλιδου 4">
            <a:extLst>
              <a:ext uri="{FF2B5EF4-FFF2-40B4-BE49-F238E27FC236}">
                <a16:creationId xmlns:a16="http://schemas.microsoft.com/office/drawing/2014/main" id="{71381355-BAA5-34C7-0900-7CD970B31B0E}"/>
              </a:ext>
            </a:extLst>
          </p:cNvPr>
          <p:cNvSpPr>
            <a:spLocks noGrp="1"/>
          </p:cNvSpPr>
          <p:nvPr>
            <p:ph type="ftr" sz="quarter" idx="11"/>
          </p:nvPr>
        </p:nvSpPr>
        <p:spPr/>
        <p:txBody>
          <a:bodyPr/>
          <a:lstStyle/>
          <a:p>
            <a:endParaRPr lang="el-GR"/>
          </a:p>
        </p:txBody>
      </p:sp>
      <p:sp>
        <p:nvSpPr>
          <p:cNvPr id="6" name="Θέση αριθμού διαφάνειας 5">
            <a:extLst>
              <a:ext uri="{FF2B5EF4-FFF2-40B4-BE49-F238E27FC236}">
                <a16:creationId xmlns:a16="http://schemas.microsoft.com/office/drawing/2014/main" id="{A59D4EB7-D3EF-F933-D2D7-8ADB6AE2AB47}"/>
              </a:ext>
            </a:extLst>
          </p:cNvPr>
          <p:cNvSpPr>
            <a:spLocks noGrp="1"/>
          </p:cNvSpPr>
          <p:nvPr>
            <p:ph type="sldNum" sz="quarter" idx="12"/>
          </p:nvPr>
        </p:nvSpPr>
        <p:spPr/>
        <p:txBody>
          <a:bodyPr/>
          <a:lstStyle/>
          <a:p>
            <a:fld id="{C2B0627F-3665-4D96-BD19-6F4B02371163}" type="slidenum">
              <a:rPr lang="el-GR" smtClean="0"/>
              <a:t>‹#›</a:t>
            </a:fld>
            <a:endParaRPr lang="el-GR"/>
          </a:p>
        </p:txBody>
      </p:sp>
    </p:spTree>
    <p:extLst>
      <p:ext uri="{BB962C8B-B14F-4D97-AF65-F5344CB8AC3E}">
        <p14:creationId xmlns:p14="http://schemas.microsoft.com/office/powerpoint/2010/main" val="323647820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Δύο περιεχόμενα">
    <p:spTree>
      <p:nvGrpSpPr>
        <p:cNvPr id="1" name=""/>
        <p:cNvGrpSpPr/>
        <p:nvPr/>
      </p:nvGrpSpPr>
      <p:grpSpPr>
        <a:xfrm>
          <a:off x="0" y="0"/>
          <a:ext cx="0" cy="0"/>
          <a:chOff x="0" y="0"/>
          <a:chExt cx="0" cy="0"/>
        </a:xfrm>
      </p:grpSpPr>
      <p:sp>
        <p:nvSpPr>
          <p:cNvPr id="2" name="Τίτλος 1">
            <a:extLst>
              <a:ext uri="{FF2B5EF4-FFF2-40B4-BE49-F238E27FC236}">
                <a16:creationId xmlns:a16="http://schemas.microsoft.com/office/drawing/2014/main" id="{8955673F-077E-7935-1A08-E75D30C4C400}"/>
              </a:ext>
            </a:extLst>
          </p:cNvPr>
          <p:cNvSpPr>
            <a:spLocks noGrp="1"/>
          </p:cNvSpPr>
          <p:nvPr>
            <p:ph type="title"/>
          </p:nvPr>
        </p:nvSpPr>
        <p:spPr/>
        <p:txBody>
          <a:bodyPr/>
          <a:lstStyle/>
          <a:p>
            <a:r>
              <a:rPr lang="el-GR"/>
              <a:t>Κάντε κλικ για να επεξεργαστείτε τον τίτλο υποδείγματος</a:t>
            </a:r>
          </a:p>
        </p:txBody>
      </p:sp>
      <p:sp>
        <p:nvSpPr>
          <p:cNvPr id="3" name="Θέση περιεχομένου 2">
            <a:extLst>
              <a:ext uri="{FF2B5EF4-FFF2-40B4-BE49-F238E27FC236}">
                <a16:creationId xmlns:a16="http://schemas.microsoft.com/office/drawing/2014/main" id="{4C1F7C74-7FE8-C5F9-F64E-3285ED965BCB}"/>
              </a:ext>
            </a:extLst>
          </p:cNvPr>
          <p:cNvSpPr>
            <a:spLocks noGrp="1"/>
          </p:cNvSpPr>
          <p:nvPr>
            <p:ph sz="half" idx="1"/>
          </p:nvPr>
        </p:nvSpPr>
        <p:spPr>
          <a:xfrm>
            <a:off x="838200" y="1825625"/>
            <a:ext cx="5181600" cy="4351338"/>
          </a:xfrm>
        </p:spPr>
        <p:txBody>
          <a:bodyPr/>
          <a:lstStyle/>
          <a:p>
            <a:pPr lvl="0"/>
            <a:r>
              <a:rPr lang="el-GR"/>
              <a:t>Στυλ κειμένου υποδείγματος</a:t>
            </a:r>
          </a:p>
          <a:p>
            <a:pPr lvl="1"/>
            <a:r>
              <a:rPr lang="el-GR"/>
              <a:t>Δεύτερο επίπεδο</a:t>
            </a:r>
          </a:p>
          <a:p>
            <a:pPr lvl="2"/>
            <a:r>
              <a:rPr lang="el-GR"/>
              <a:t>Τρίτο επίπεδο</a:t>
            </a:r>
          </a:p>
          <a:p>
            <a:pPr lvl="3"/>
            <a:r>
              <a:rPr lang="el-GR"/>
              <a:t>Τέταρτο επίπεδο</a:t>
            </a:r>
          </a:p>
          <a:p>
            <a:pPr lvl="4"/>
            <a:r>
              <a:rPr lang="el-GR"/>
              <a:t>Πέμπτο επίπεδο</a:t>
            </a:r>
          </a:p>
        </p:txBody>
      </p:sp>
      <p:sp>
        <p:nvSpPr>
          <p:cNvPr id="4" name="Θέση περιεχομένου 3">
            <a:extLst>
              <a:ext uri="{FF2B5EF4-FFF2-40B4-BE49-F238E27FC236}">
                <a16:creationId xmlns:a16="http://schemas.microsoft.com/office/drawing/2014/main" id="{E8A82FDD-C24F-8A4E-2984-B37FA6CDC52B}"/>
              </a:ext>
            </a:extLst>
          </p:cNvPr>
          <p:cNvSpPr>
            <a:spLocks noGrp="1"/>
          </p:cNvSpPr>
          <p:nvPr>
            <p:ph sz="half" idx="2"/>
          </p:nvPr>
        </p:nvSpPr>
        <p:spPr>
          <a:xfrm>
            <a:off x="6172200" y="1825625"/>
            <a:ext cx="5181600" cy="4351338"/>
          </a:xfrm>
        </p:spPr>
        <p:txBody>
          <a:bodyPr/>
          <a:lstStyle/>
          <a:p>
            <a:pPr lvl="0"/>
            <a:r>
              <a:rPr lang="el-GR"/>
              <a:t>Στυλ κειμένου υποδείγματος</a:t>
            </a:r>
          </a:p>
          <a:p>
            <a:pPr lvl="1"/>
            <a:r>
              <a:rPr lang="el-GR"/>
              <a:t>Δεύτερο επίπεδο</a:t>
            </a:r>
          </a:p>
          <a:p>
            <a:pPr lvl="2"/>
            <a:r>
              <a:rPr lang="el-GR"/>
              <a:t>Τρίτο επίπεδο</a:t>
            </a:r>
          </a:p>
          <a:p>
            <a:pPr lvl="3"/>
            <a:r>
              <a:rPr lang="el-GR"/>
              <a:t>Τέταρτο επίπεδο</a:t>
            </a:r>
          </a:p>
          <a:p>
            <a:pPr lvl="4"/>
            <a:r>
              <a:rPr lang="el-GR"/>
              <a:t>Πέμπτο επίπεδο</a:t>
            </a:r>
          </a:p>
        </p:txBody>
      </p:sp>
      <p:sp>
        <p:nvSpPr>
          <p:cNvPr id="5" name="Θέση ημερομηνίας 4">
            <a:extLst>
              <a:ext uri="{FF2B5EF4-FFF2-40B4-BE49-F238E27FC236}">
                <a16:creationId xmlns:a16="http://schemas.microsoft.com/office/drawing/2014/main" id="{82810586-9500-0542-E8B5-486CC6F52920}"/>
              </a:ext>
            </a:extLst>
          </p:cNvPr>
          <p:cNvSpPr>
            <a:spLocks noGrp="1"/>
          </p:cNvSpPr>
          <p:nvPr>
            <p:ph type="dt" sz="half" idx="10"/>
          </p:nvPr>
        </p:nvSpPr>
        <p:spPr/>
        <p:txBody>
          <a:bodyPr/>
          <a:lstStyle/>
          <a:p>
            <a:fld id="{5125AA27-1D6B-4B2B-9C38-9C62F47AFADC}" type="datetimeFigureOut">
              <a:rPr lang="el-GR" smtClean="0"/>
              <a:t>17/12/2023</a:t>
            </a:fld>
            <a:endParaRPr lang="el-GR"/>
          </a:p>
        </p:txBody>
      </p:sp>
      <p:sp>
        <p:nvSpPr>
          <p:cNvPr id="6" name="Θέση υποσέλιδου 5">
            <a:extLst>
              <a:ext uri="{FF2B5EF4-FFF2-40B4-BE49-F238E27FC236}">
                <a16:creationId xmlns:a16="http://schemas.microsoft.com/office/drawing/2014/main" id="{CCEF2029-494A-6DD7-4285-8CC06648092D}"/>
              </a:ext>
            </a:extLst>
          </p:cNvPr>
          <p:cNvSpPr>
            <a:spLocks noGrp="1"/>
          </p:cNvSpPr>
          <p:nvPr>
            <p:ph type="ftr" sz="quarter" idx="11"/>
          </p:nvPr>
        </p:nvSpPr>
        <p:spPr/>
        <p:txBody>
          <a:bodyPr/>
          <a:lstStyle/>
          <a:p>
            <a:endParaRPr lang="el-GR"/>
          </a:p>
        </p:txBody>
      </p:sp>
      <p:sp>
        <p:nvSpPr>
          <p:cNvPr id="7" name="Θέση αριθμού διαφάνειας 6">
            <a:extLst>
              <a:ext uri="{FF2B5EF4-FFF2-40B4-BE49-F238E27FC236}">
                <a16:creationId xmlns:a16="http://schemas.microsoft.com/office/drawing/2014/main" id="{408DD4CB-F0EC-4F35-6F6F-383A6B54A41A}"/>
              </a:ext>
            </a:extLst>
          </p:cNvPr>
          <p:cNvSpPr>
            <a:spLocks noGrp="1"/>
          </p:cNvSpPr>
          <p:nvPr>
            <p:ph type="sldNum" sz="quarter" idx="12"/>
          </p:nvPr>
        </p:nvSpPr>
        <p:spPr/>
        <p:txBody>
          <a:bodyPr/>
          <a:lstStyle/>
          <a:p>
            <a:fld id="{C2B0627F-3665-4D96-BD19-6F4B02371163}" type="slidenum">
              <a:rPr lang="el-GR" smtClean="0"/>
              <a:t>‹#›</a:t>
            </a:fld>
            <a:endParaRPr lang="el-GR"/>
          </a:p>
        </p:txBody>
      </p:sp>
    </p:spTree>
    <p:extLst>
      <p:ext uri="{BB962C8B-B14F-4D97-AF65-F5344CB8AC3E}">
        <p14:creationId xmlns:p14="http://schemas.microsoft.com/office/powerpoint/2010/main" val="167470641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Σύγκριση">
    <p:spTree>
      <p:nvGrpSpPr>
        <p:cNvPr id="1" name=""/>
        <p:cNvGrpSpPr/>
        <p:nvPr/>
      </p:nvGrpSpPr>
      <p:grpSpPr>
        <a:xfrm>
          <a:off x="0" y="0"/>
          <a:ext cx="0" cy="0"/>
          <a:chOff x="0" y="0"/>
          <a:chExt cx="0" cy="0"/>
        </a:xfrm>
      </p:grpSpPr>
      <p:sp>
        <p:nvSpPr>
          <p:cNvPr id="2" name="Τίτλος 1">
            <a:extLst>
              <a:ext uri="{FF2B5EF4-FFF2-40B4-BE49-F238E27FC236}">
                <a16:creationId xmlns:a16="http://schemas.microsoft.com/office/drawing/2014/main" id="{A42B9A10-3818-F685-5FAE-4CCAAE06D5D1}"/>
              </a:ext>
            </a:extLst>
          </p:cNvPr>
          <p:cNvSpPr>
            <a:spLocks noGrp="1"/>
          </p:cNvSpPr>
          <p:nvPr>
            <p:ph type="title"/>
          </p:nvPr>
        </p:nvSpPr>
        <p:spPr>
          <a:xfrm>
            <a:off x="839788" y="365125"/>
            <a:ext cx="10515600" cy="1325563"/>
          </a:xfrm>
        </p:spPr>
        <p:txBody>
          <a:bodyPr/>
          <a:lstStyle/>
          <a:p>
            <a:r>
              <a:rPr lang="el-GR"/>
              <a:t>Κάντε κλικ για να επεξεργαστείτε τον τίτλο υποδείγματος</a:t>
            </a:r>
          </a:p>
        </p:txBody>
      </p:sp>
      <p:sp>
        <p:nvSpPr>
          <p:cNvPr id="3" name="Θέση κειμένου 2">
            <a:extLst>
              <a:ext uri="{FF2B5EF4-FFF2-40B4-BE49-F238E27FC236}">
                <a16:creationId xmlns:a16="http://schemas.microsoft.com/office/drawing/2014/main" id="{F38C31D7-1BFC-3413-8908-B8B597FBF7ED}"/>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l-GR"/>
              <a:t>Στυλ κειμένου υποδείγματος</a:t>
            </a:r>
          </a:p>
        </p:txBody>
      </p:sp>
      <p:sp>
        <p:nvSpPr>
          <p:cNvPr id="4" name="Θέση περιεχομένου 3">
            <a:extLst>
              <a:ext uri="{FF2B5EF4-FFF2-40B4-BE49-F238E27FC236}">
                <a16:creationId xmlns:a16="http://schemas.microsoft.com/office/drawing/2014/main" id="{F386BC66-2A4A-0318-9A04-32BF02E5E48B}"/>
              </a:ext>
            </a:extLst>
          </p:cNvPr>
          <p:cNvSpPr>
            <a:spLocks noGrp="1"/>
          </p:cNvSpPr>
          <p:nvPr>
            <p:ph sz="half" idx="2"/>
          </p:nvPr>
        </p:nvSpPr>
        <p:spPr>
          <a:xfrm>
            <a:off x="839788" y="2505075"/>
            <a:ext cx="5157787" cy="3684588"/>
          </a:xfrm>
        </p:spPr>
        <p:txBody>
          <a:bodyPr/>
          <a:lstStyle/>
          <a:p>
            <a:pPr lvl="0"/>
            <a:r>
              <a:rPr lang="el-GR"/>
              <a:t>Στυλ κειμένου υποδείγματος</a:t>
            </a:r>
          </a:p>
          <a:p>
            <a:pPr lvl="1"/>
            <a:r>
              <a:rPr lang="el-GR"/>
              <a:t>Δεύτερο επίπεδο</a:t>
            </a:r>
          </a:p>
          <a:p>
            <a:pPr lvl="2"/>
            <a:r>
              <a:rPr lang="el-GR"/>
              <a:t>Τρίτο επίπεδο</a:t>
            </a:r>
          </a:p>
          <a:p>
            <a:pPr lvl="3"/>
            <a:r>
              <a:rPr lang="el-GR"/>
              <a:t>Τέταρτο επίπεδο</a:t>
            </a:r>
          </a:p>
          <a:p>
            <a:pPr lvl="4"/>
            <a:r>
              <a:rPr lang="el-GR"/>
              <a:t>Πέμπτο επίπεδο</a:t>
            </a:r>
          </a:p>
        </p:txBody>
      </p:sp>
      <p:sp>
        <p:nvSpPr>
          <p:cNvPr id="5" name="Θέση κειμένου 4">
            <a:extLst>
              <a:ext uri="{FF2B5EF4-FFF2-40B4-BE49-F238E27FC236}">
                <a16:creationId xmlns:a16="http://schemas.microsoft.com/office/drawing/2014/main" id="{63A0292B-5DB9-D514-7C67-C552C8E3B04F}"/>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l-GR"/>
              <a:t>Στυλ κειμένου υποδείγματος</a:t>
            </a:r>
          </a:p>
        </p:txBody>
      </p:sp>
      <p:sp>
        <p:nvSpPr>
          <p:cNvPr id="6" name="Θέση περιεχομένου 5">
            <a:extLst>
              <a:ext uri="{FF2B5EF4-FFF2-40B4-BE49-F238E27FC236}">
                <a16:creationId xmlns:a16="http://schemas.microsoft.com/office/drawing/2014/main" id="{CA039887-4360-B3AC-D6F1-BBE6CFAFF6A1}"/>
              </a:ext>
            </a:extLst>
          </p:cNvPr>
          <p:cNvSpPr>
            <a:spLocks noGrp="1"/>
          </p:cNvSpPr>
          <p:nvPr>
            <p:ph sz="quarter" idx="4"/>
          </p:nvPr>
        </p:nvSpPr>
        <p:spPr>
          <a:xfrm>
            <a:off x="6172200" y="2505075"/>
            <a:ext cx="5183188" cy="3684588"/>
          </a:xfrm>
        </p:spPr>
        <p:txBody>
          <a:bodyPr/>
          <a:lstStyle/>
          <a:p>
            <a:pPr lvl="0"/>
            <a:r>
              <a:rPr lang="el-GR"/>
              <a:t>Στυλ κειμένου υποδείγματος</a:t>
            </a:r>
          </a:p>
          <a:p>
            <a:pPr lvl="1"/>
            <a:r>
              <a:rPr lang="el-GR"/>
              <a:t>Δεύτερο επίπεδο</a:t>
            </a:r>
          </a:p>
          <a:p>
            <a:pPr lvl="2"/>
            <a:r>
              <a:rPr lang="el-GR"/>
              <a:t>Τρίτο επίπεδο</a:t>
            </a:r>
          </a:p>
          <a:p>
            <a:pPr lvl="3"/>
            <a:r>
              <a:rPr lang="el-GR"/>
              <a:t>Τέταρτο επίπεδο</a:t>
            </a:r>
          </a:p>
          <a:p>
            <a:pPr lvl="4"/>
            <a:r>
              <a:rPr lang="el-GR"/>
              <a:t>Πέμπτο επίπεδο</a:t>
            </a:r>
          </a:p>
        </p:txBody>
      </p:sp>
      <p:sp>
        <p:nvSpPr>
          <p:cNvPr id="7" name="Θέση ημερομηνίας 6">
            <a:extLst>
              <a:ext uri="{FF2B5EF4-FFF2-40B4-BE49-F238E27FC236}">
                <a16:creationId xmlns:a16="http://schemas.microsoft.com/office/drawing/2014/main" id="{2BE77BD7-A392-A9B3-756D-BF31E6B0DD7B}"/>
              </a:ext>
            </a:extLst>
          </p:cNvPr>
          <p:cNvSpPr>
            <a:spLocks noGrp="1"/>
          </p:cNvSpPr>
          <p:nvPr>
            <p:ph type="dt" sz="half" idx="10"/>
          </p:nvPr>
        </p:nvSpPr>
        <p:spPr/>
        <p:txBody>
          <a:bodyPr/>
          <a:lstStyle/>
          <a:p>
            <a:fld id="{5125AA27-1D6B-4B2B-9C38-9C62F47AFADC}" type="datetimeFigureOut">
              <a:rPr lang="el-GR" smtClean="0"/>
              <a:t>17/12/2023</a:t>
            </a:fld>
            <a:endParaRPr lang="el-GR"/>
          </a:p>
        </p:txBody>
      </p:sp>
      <p:sp>
        <p:nvSpPr>
          <p:cNvPr id="8" name="Θέση υποσέλιδου 7">
            <a:extLst>
              <a:ext uri="{FF2B5EF4-FFF2-40B4-BE49-F238E27FC236}">
                <a16:creationId xmlns:a16="http://schemas.microsoft.com/office/drawing/2014/main" id="{242F0A28-14D3-D379-9C46-0D20144FF422}"/>
              </a:ext>
            </a:extLst>
          </p:cNvPr>
          <p:cNvSpPr>
            <a:spLocks noGrp="1"/>
          </p:cNvSpPr>
          <p:nvPr>
            <p:ph type="ftr" sz="quarter" idx="11"/>
          </p:nvPr>
        </p:nvSpPr>
        <p:spPr/>
        <p:txBody>
          <a:bodyPr/>
          <a:lstStyle/>
          <a:p>
            <a:endParaRPr lang="el-GR"/>
          </a:p>
        </p:txBody>
      </p:sp>
      <p:sp>
        <p:nvSpPr>
          <p:cNvPr id="9" name="Θέση αριθμού διαφάνειας 8">
            <a:extLst>
              <a:ext uri="{FF2B5EF4-FFF2-40B4-BE49-F238E27FC236}">
                <a16:creationId xmlns:a16="http://schemas.microsoft.com/office/drawing/2014/main" id="{FB04AE51-E31F-BA3C-C193-ACD5DB06506C}"/>
              </a:ext>
            </a:extLst>
          </p:cNvPr>
          <p:cNvSpPr>
            <a:spLocks noGrp="1"/>
          </p:cNvSpPr>
          <p:nvPr>
            <p:ph type="sldNum" sz="quarter" idx="12"/>
          </p:nvPr>
        </p:nvSpPr>
        <p:spPr/>
        <p:txBody>
          <a:bodyPr/>
          <a:lstStyle/>
          <a:p>
            <a:fld id="{C2B0627F-3665-4D96-BD19-6F4B02371163}" type="slidenum">
              <a:rPr lang="el-GR" smtClean="0"/>
              <a:t>‹#›</a:t>
            </a:fld>
            <a:endParaRPr lang="el-GR"/>
          </a:p>
        </p:txBody>
      </p:sp>
    </p:spTree>
    <p:extLst>
      <p:ext uri="{BB962C8B-B14F-4D97-AF65-F5344CB8AC3E}">
        <p14:creationId xmlns:p14="http://schemas.microsoft.com/office/powerpoint/2010/main" val="196158153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Μόνο τίτλος">
    <p:spTree>
      <p:nvGrpSpPr>
        <p:cNvPr id="1" name=""/>
        <p:cNvGrpSpPr/>
        <p:nvPr/>
      </p:nvGrpSpPr>
      <p:grpSpPr>
        <a:xfrm>
          <a:off x="0" y="0"/>
          <a:ext cx="0" cy="0"/>
          <a:chOff x="0" y="0"/>
          <a:chExt cx="0" cy="0"/>
        </a:xfrm>
      </p:grpSpPr>
      <p:sp>
        <p:nvSpPr>
          <p:cNvPr id="2" name="Τίτλος 1">
            <a:extLst>
              <a:ext uri="{FF2B5EF4-FFF2-40B4-BE49-F238E27FC236}">
                <a16:creationId xmlns:a16="http://schemas.microsoft.com/office/drawing/2014/main" id="{1AA372AC-8DD2-06A9-8719-DCDBA56DAC45}"/>
              </a:ext>
            </a:extLst>
          </p:cNvPr>
          <p:cNvSpPr>
            <a:spLocks noGrp="1"/>
          </p:cNvSpPr>
          <p:nvPr>
            <p:ph type="title"/>
          </p:nvPr>
        </p:nvSpPr>
        <p:spPr/>
        <p:txBody>
          <a:bodyPr/>
          <a:lstStyle/>
          <a:p>
            <a:r>
              <a:rPr lang="el-GR"/>
              <a:t>Κάντε κλικ για να επεξεργαστείτε τον τίτλο υποδείγματος</a:t>
            </a:r>
          </a:p>
        </p:txBody>
      </p:sp>
      <p:sp>
        <p:nvSpPr>
          <p:cNvPr id="3" name="Θέση ημερομηνίας 2">
            <a:extLst>
              <a:ext uri="{FF2B5EF4-FFF2-40B4-BE49-F238E27FC236}">
                <a16:creationId xmlns:a16="http://schemas.microsoft.com/office/drawing/2014/main" id="{B86ADD0D-935F-7B20-D18C-063D67DBE497}"/>
              </a:ext>
            </a:extLst>
          </p:cNvPr>
          <p:cNvSpPr>
            <a:spLocks noGrp="1"/>
          </p:cNvSpPr>
          <p:nvPr>
            <p:ph type="dt" sz="half" idx="10"/>
          </p:nvPr>
        </p:nvSpPr>
        <p:spPr/>
        <p:txBody>
          <a:bodyPr/>
          <a:lstStyle/>
          <a:p>
            <a:fld id="{5125AA27-1D6B-4B2B-9C38-9C62F47AFADC}" type="datetimeFigureOut">
              <a:rPr lang="el-GR" smtClean="0"/>
              <a:t>17/12/2023</a:t>
            </a:fld>
            <a:endParaRPr lang="el-GR"/>
          </a:p>
        </p:txBody>
      </p:sp>
      <p:sp>
        <p:nvSpPr>
          <p:cNvPr id="4" name="Θέση υποσέλιδου 3">
            <a:extLst>
              <a:ext uri="{FF2B5EF4-FFF2-40B4-BE49-F238E27FC236}">
                <a16:creationId xmlns:a16="http://schemas.microsoft.com/office/drawing/2014/main" id="{8358B047-5BEF-5293-D551-BD499A01A9E2}"/>
              </a:ext>
            </a:extLst>
          </p:cNvPr>
          <p:cNvSpPr>
            <a:spLocks noGrp="1"/>
          </p:cNvSpPr>
          <p:nvPr>
            <p:ph type="ftr" sz="quarter" idx="11"/>
          </p:nvPr>
        </p:nvSpPr>
        <p:spPr/>
        <p:txBody>
          <a:bodyPr/>
          <a:lstStyle/>
          <a:p>
            <a:endParaRPr lang="el-GR"/>
          </a:p>
        </p:txBody>
      </p:sp>
      <p:sp>
        <p:nvSpPr>
          <p:cNvPr id="5" name="Θέση αριθμού διαφάνειας 4">
            <a:extLst>
              <a:ext uri="{FF2B5EF4-FFF2-40B4-BE49-F238E27FC236}">
                <a16:creationId xmlns:a16="http://schemas.microsoft.com/office/drawing/2014/main" id="{E212495C-A347-937A-DD8C-0C17389201DB}"/>
              </a:ext>
            </a:extLst>
          </p:cNvPr>
          <p:cNvSpPr>
            <a:spLocks noGrp="1"/>
          </p:cNvSpPr>
          <p:nvPr>
            <p:ph type="sldNum" sz="quarter" idx="12"/>
          </p:nvPr>
        </p:nvSpPr>
        <p:spPr/>
        <p:txBody>
          <a:bodyPr/>
          <a:lstStyle/>
          <a:p>
            <a:fld id="{C2B0627F-3665-4D96-BD19-6F4B02371163}" type="slidenum">
              <a:rPr lang="el-GR" smtClean="0"/>
              <a:t>‹#›</a:t>
            </a:fld>
            <a:endParaRPr lang="el-GR"/>
          </a:p>
        </p:txBody>
      </p:sp>
    </p:spTree>
    <p:extLst>
      <p:ext uri="{BB962C8B-B14F-4D97-AF65-F5344CB8AC3E}">
        <p14:creationId xmlns:p14="http://schemas.microsoft.com/office/powerpoint/2010/main" val="175194477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Κενό">
    <p:spTree>
      <p:nvGrpSpPr>
        <p:cNvPr id="1" name=""/>
        <p:cNvGrpSpPr/>
        <p:nvPr/>
      </p:nvGrpSpPr>
      <p:grpSpPr>
        <a:xfrm>
          <a:off x="0" y="0"/>
          <a:ext cx="0" cy="0"/>
          <a:chOff x="0" y="0"/>
          <a:chExt cx="0" cy="0"/>
        </a:xfrm>
      </p:grpSpPr>
      <p:sp>
        <p:nvSpPr>
          <p:cNvPr id="2" name="Θέση ημερομηνίας 1">
            <a:extLst>
              <a:ext uri="{FF2B5EF4-FFF2-40B4-BE49-F238E27FC236}">
                <a16:creationId xmlns:a16="http://schemas.microsoft.com/office/drawing/2014/main" id="{5302B51B-C8D4-AC40-B270-1FC9142A8D93}"/>
              </a:ext>
            </a:extLst>
          </p:cNvPr>
          <p:cNvSpPr>
            <a:spLocks noGrp="1"/>
          </p:cNvSpPr>
          <p:nvPr>
            <p:ph type="dt" sz="half" idx="10"/>
          </p:nvPr>
        </p:nvSpPr>
        <p:spPr/>
        <p:txBody>
          <a:bodyPr/>
          <a:lstStyle/>
          <a:p>
            <a:fld id="{5125AA27-1D6B-4B2B-9C38-9C62F47AFADC}" type="datetimeFigureOut">
              <a:rPr lang="el-GR" smtClean="0"/>
              <a:t>17/12/2023</a:t>
            </a:fld>
            <a:endParaRPr lang="el-GR"/>
          </a:p>
        </p:txBody>
      </p:sp>
      <p:sp>
        <p:nvSpPr>
          <p:cNvPr id="3" name="Θέση υποσέλιδου 2">
            <a:extLst>
              <a:ext uri="{FF2B5EF4-FFF2-40B4-BE49-F238E27FC236}">
                <a16:creationId xmlns:a16="http://schemas.microsoft.com/office/drawing/2014/main" id="{82125716-622D-C5CB-4863-D5F8842EA077}"/>
              </a:ext>
            </a:extLst>
          </p:cNvPr>
          <p:cNvSpPr>
            <a:spLocks noGrp="1"/>
          </p:cNvSpPr>
          <p:nvPr>
            <p:ph type="ftr" sz="quarter" idx="11"/>
          </p:nvPr>
        </p:nvSpPr>
        <p:spPr/>
        <p:txBody>
          <a:bodyPr/>
          <a:lstStyle/>
          <a:p>
            <a:endParaRPr lang="el-GR"/>
          </a:p>
        </p:txBody>
      </p:sp>
      <p:sp>
        <p:nvSpPr>
          <p:cNvPr id="4" name="Θέση αριθμού διαφάνειας 3">
            <a:extLst>
              <a:ext uri="{FF2B5EF4-FFF2-40B4-BE49-F238E27FC236}">
                <a16:creationId xmlns:a16="http://schemas.microsoft.com/office/drawing/2014/main" id="{22E70FC0-3E96-36FD-DA17-0C57600819D0}"/>
              </a:ext>
            </a:extLst>
          </p:cNvPr>
          <p:cNvSpPr>
            <a:spLocks noGrp="1"/>
          </p:cNvSpPr>
          <p:nvPr>
            <p:ph type="sldNum" sz="quarter" idx="12"/>
          </p:nvPr>
        </p:nvSpPr>
        <p:spPr/>
        <p:txBody>
          <a:bodyPr/>
          <a:lstStyle/>
          <a:p>
            <a:fld id="{C2B0627F-3665-4D96-BD19-6F4B02371163}" type="slidenum">
              <a:rPr lang="el-GR" smtClean="0"/>
              <a:t>‹#›</a:t>
            </a:fld>
            <a:endParaRPr lang="el-GR"/>
          </a:p>
        </p:txBody>
      </p:sp>
    </p:spTree>
    <p:extLst>
      <p:ext uri="{BB962C8B-B14F-4D97-AF65-F5344CB8AC3E}">
        <p14:creationId xmlns:p14="http://schemas.microsoft.com/office/powerpoint/2010/main" val="31062000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Περιεχόμενο με λεζάντα">
    <p:spTree>
      <p:nvGrpSpPr>
        <p:cNvPr id="1" name=""/>
        <p:cNvGrpSpPr/>
        <p:nvPr/>
      </p:nvGrpSpPr>
      <p:grpSpPr>
        <a:xfrm>
          <a:off x="0" y="0"/>
          <a:ext cx="0" cy="0"/>
          <a:chOff x="0" y="0"/>
          <a:chExt cx="0" cy="0"/>
        </a:xfrm>
      </p:grpSpPr>
      <p:sp>
        <p:nvSpPr>
          <p:cNvPr id="2" name="Τίτλος 1">
            <a:extLst>
              <a:ext uri="{FF2B5EF4-FFF2-40B4-BE49-F238E27FC236}">
                <a16:creationId xmlns:a16="http://schemas.microsoft.com/office/drawing/2014/main" id="{BFB75123-38B4-76F8-8C85-EE489EC7C166}"/>
              </a:ext>
            </a:extLst>
          </p:cNvPr>
          <p:cNvSpPr>
            <a:spLocks noGrp="1"/>
          </p:cNvSpPr>
          <p:nvPr>
            <p:ph type="title"/>
          </p:nvPr>
        </p:nvSpPr>
        <p:spPr>
          <a:xfrm>
            <a:off x="839788" y="457200"/>
            <a:ext cx="3932237" cy="1600200"/>
          </a:xfrm>
        </p:spPr>
        <p:txBody>
          <a:bodyPr anchor="b"/>
          <a:lstStyle>
            <a:lvl1pPr>
              <a:defRPr sz="3200"/>
            </a:lvl1pPr>
          </a:lstStyle>
          <a:p>
            <a:r>
              <a:rPr lang="el-GR"/>
              <a:t>Κάντε κλικ για να επεξεργαστείτε τον τίτλο υποδείγματος</a:t>
            </a:r>
          </a:p>
        </p:txBody>
      </p:sp>
      <p:sp>
        <p:nvSpPr>
          <p:cNvPr id="3" name="Θέση περιεχομένου 2">
            <a:extLst>
              <a:ext uri="{FF2B5EF4-FFF2-40B4-BE49-F238E27FC236}">
                <a16:creationId xmlns:a16="http://schemas.microsoft.com/office/drawing/2014/main" id="{01FA1925-8481-E3AD-F0F6-23405977CFD2}"/>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l-GR"/>
              <a:t>Στυλ κειμένου υποδείγματος</a:t>
            </a:r>
          </a:p>
          <a:p>
            <a:pPr lvl="1"/>
            <a:r>
              <a:rPr lang="el-GR"/>
              <a:t>Δεύτερο επίπεδο</a:t>
            </a:r>
          </a:p>
          <a:p>
            <a:pPr lvl="2"/>
            <a:r>
              <a:rPr lang="el-GR"/>
              <a:t>Τρίτο επίπεδο</a:t>
            </a:r>
          </a:p>
          <a:p>
            <a:pPr lvl="3"/>
            <a:r>
              <a:rPr lang="el-GR"/>
              <a:t>Τέταρτο επίπεδο</a:t>
            </a:r>
          </a:p>
          <a:p>
            <a:pPr lvl="4"/>
            <a:r>
              <a:rPr lang="el-GR"/>
              <a:t>Πέμπτο επίπεδο</a:t>
            </a:r>
          </a:p>
        </p:txBody>
      </p:sp>
      <p:sp>
        <p:nvSpPr>
          <p:cNvPr id="4" name="Θέση κειμένου 3">
            <a:extLst>
              <a:ext uri="{FF2B5EF4-FFF2-40B4-BE49-F238E27FC236}">
                <a16:creationId xmlns:a16="http://schemas.microsoft.com/office/drawing/2014/main" id="{F9A70A79-A78C-EF6A-BBD3-3D49BC10417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l-GR"/>
              <a:t>Στυλ κειμένου υποδείγματος</a:t>
            </a:r>
          </a:p>
        </p:txBody>
      </p:sp>
      <p:sp>
        <p:nvSpPr>
          <p:cNvPr id="5" name="Θέση ημερομηνίας 4">
            <a:extLst>
              <a:ext uri="{FF2B5EF4-FFF2-40B4-BE49-F238E27FC236}">
                <a16:creationId xmlns:a16="http://schemas.microsoft.com/office/drawing/2014/main" id="{AE0EC1B0-16CD-EB35-BE31-1D64C1229FB5}"/>
              </a:ext>
            </a:extLst>
          </p:cNvPr>
          <p:cNvSpPr>
            <a:spLocks noGrp="1"/>
          </p:cNvSpPr>
          <p:nvPr>
            <p:ph type="dt" sz="half" idx="10"/>
          </p:nvPr>
        </p:nvSpPr>
        <p:spPr/>
        <p:txBody>
          <a:bodyPr/>
          <a:lstStyle/>
          <a:p>
            <a:fld id="{5125AA27-1D6B-4B2B-9C38-9C62F47AFADC}" type="datetimeFigureOut">
              <a:rPr lang="el-GR" smtClean="0"/>
              <a:t>17/12/2023</a:t>
            </a:fld>
            <a:endParaRPr lang="el-GR"/>
          </a:p>
        </p:txBody>
      </p:sp>
      <p:sp>
        <p:nvSpPr>
          <p:cNvPr id="6" name="Θέση υποσέλιδου 5">
            <a:extLst>
              <a:ext uri="{FF2B5EF4-FFF2-40B4-BE49-F238E27FC236}">
                <a16:creationId xmlns:a16="http://schemas.microsoft.com/office/drawing/2014/main" id="{79C6E7A8-85BC-4ACC-DD6F-BC833C92EB82}"/>
              </a:ext>
            </a:extLst>
          </p:cNvPr>
          <p:cNvSpPr>
            <a:spLocks noGrp="1"/>
          </p:cNvSpPr>
          <p:nvPr>
            <p:ph type="ftr" sz="quarter" idx="11"/>
          </p:nvPr>
        </p:nvSpPr>
        <p:spPr/>
        <p:txBody>
          <a:bodyPr/>
          <a:lstStyle/>
          <a:p>
            <a:endParaRPr lang="el-GR"/>
          </a:p>
        </p:txBody>
      </p:sp>
      <p:sp>
        <p:nvSpPr>
          <p:cNvPr id="7" name="Θέση αριθμού διαφάνειας 6">
            <a:extLst>
              <a:ext uri="{FF2B5EF4-FFF2-40B4-BE49-F238E27FC236}">
                <a16:creationId xmlns:a16="http://schemas.microsoft.com/office/drawing/2014/main" id="{3E2C30CE-0312-EA82-115A-632CC62D5AF9}"/>
              </a:ext>
            </a:extLst>
          </p:cNvPr>
          <p:cNvSpPr>
            <a:spLocks noGrp="1"/>
          </p:cNvSpPr>
          <p:nvPr>
            <p:ph type="sldNum" sz="quarter" idx="12"/>
          </p:nvPr>
        </p:nvSpPr>
        <p:spPr/>
        <p:txBody>
          <a:bodyPr/>
          <a:lstStyle/>
          <a:p>
            <a:fld id="{C2B0627F-3665-4D96-BD19-6F4B02371163}" type="slidenum">
              <a:rPr lang="el-GR" smtClean="0"/>
              <a:t>‹#›</a:t>
            </a:fld>
            <a:endParaRPr lang="el-GR"/>
          </a:p>
        </p:txBody>
      </p:sp>
    </p:spTree>
    <p:extLst>
      <p:ext uri="{BB962C8B-B14F-4D97-AF65-F5344CB8AC3E}">
        <p14:creationId xmlns:p14="http://schemas.microsoft.com/office/powerpoint/2010/main" val="19742201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Εικόνα με λεζάντα">
    <p:spTree>
      <p:nvGrpSpPr>
        <p:cNvPr id="1" name=""/>
        <p:cNvGrpSpPr/>
        <p:nvPr/>
      </p:nvGrpSpPr>
      <p:grpSpPr>
        <a:xfrm>
          <a:off x="0" y="0"/>
          <a:ext cx="0" cy="0"/>
          <a:chOff x="0" y="0"/>
          <a:chExt cx="0" cy="0"/>
        </a:xfrm>
      </p:grpSpPr>
      <p:sp>
        <p:nvSpPr>
          <p:cNvPr id="2" name="Τίτλος 1">
            <a:extLst>
              <a:ext uri="{FF2B5EF4-FFF2-40B4-BE49-F238E27FC236}">
                <a16:creationId xmlns:a16="http://schemas.microsoft.com/office/drawing/2014/main" id="{B7F8BF5E-48E7-8DBF-0DA0-C4F319EBCA2A}"/>
              </a:ext>
            </a:extLst>
          </p:cNvPr>
          <p:cNvSpPr>
            <a:spLocks noGrp="1"/>
          </p:cNvSpPr>
          <p:nvPr>
            <p:ph type="title"/>
          </p:nvPr>
        </p:nvSpPr>
        <p:spPr>
          <a:xfrm>
            <a:off x="839788" y="457200"/>
            <a:ext cx="3932237" cy="1600200"/>
          </a:xfrm>
        </p:spPr>
        <p:txBody>
          <a:bodyPr anchor="b"/>
          <a:lstStyle>
            <a:lvl1pPr>
              <a:defRPr sz="3200"/>
            </a:lvl1pPr>
          </a:lstStyle>
          <a:p>
            <a:r>
              <a:rPr lang="el-GR"/>
              <a:t>Κάντε κλικ για να επεξεργαστείτε τον τίτλο υποδείγματος</a:t>
            </a:r>
          </a:p>
        </p:txBody>
      </p:sp>
      <p:sp>
        <p:nvSpPr>
          <p:cNvPr id="3" name="Θέση εικόνας 2">
            <a:extLst>
              <a:ext uri="{FF2B5EF4-FFF2-40B4-BE49-F238E27FC236}">
                <a16:creationId xmlns:a16="http://schemas.microsoft.com/office/drawing/2014/main" id="{EFA6A9B7-F8AA-59B8-56C7-D36ABE4969A2}"/>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l-GR"/>
          </a:p>
        </p:txBody>
      </p:sp>
      <p:sp>
        <p:nvSpPr>
          <p:cNvPr id="4" name="Θέση κειμένου 3">
            <a:extLst>
              <a:ext uri="{FF2B5EF4-FFF2-40B4-BE49-F238E27FC236}">
                <a16:creationId xmlns:a16="http://schemas.microsoft.com/office/drawing/2014/main" id="{02AAC117-C2E8-BDEC-6908-1C19C44B866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l-GR"/>
              <a:t>Στυλ κειμένου υποδείγματος</a:t>
            </a:r>
          </a:p>
        </p:txBody>
      </p:sp>
      <p:sp>
        <p:nvSpPr>
          <p:cNvPr id="5" name="Θέση ημερομηνίας 4">
            <a:extLst>
              <a:ext uri="{FF2B5EF4-FFF2-40B4-BE49-F238E27FC236}">
                <a16:creationId xmlns:a16="http://schemas.microsoft.com/office/drawing/2014/main" id="{52512A80-DF9A-A75A-A19B-D03C09C51390}"/>
              </a:ext>
            </a:extLst>
          </p:cNvPr>
          <p:cNvSpPr>
            <a:spLocks noGrp="1"/>
          </p:cNvSpPr>
          <p:nvPr>
            <p:ph type="dt" sz="half" idx="10"/>
          </p:nvPr>
        </p:nvSpPr>
        <p:spPr/>
        <p:txBody>
          <a:bodyPr/>
          <a:lstStyle/>
          <a:p>
            <a:fld id="{5125AA27-1D6B-4B2B-9C38-9C62F47AFADC}" type="datetimeFigureOut">
              <a:rPr lang="el-GR" smtClean="0"/>
              <a:t>17/12/2023</a:t>
            </a:fld>
            <a:endParaRPr lang="el-GR"/>
          </a:p>
        </p:txBody>
      </p:sp>
      <p:sp>
        <p:nvSpPr>
          <p:cNvPr id="6" name="Θέση υποσέλιδου 5">
            <a:extLst>
              <a:ext uri="{FF2B5EF4-FFF2-40B4-BE49-F238E27FC236}">
                <a16:creationId xmlns:a16="http://schemas.microsoft.com/office/drawing/2014/main" id="{C0F7D080-7FF5-E7B6-544D-819CAEC35238}"/>
              </a:ext>
            </a:extLst>
          </p:cNvPr>
          <p:cNvSpPr>
            <a:spLocks noGrp="1"/>
          </p:cNvSpPr>
          <p:nvPr>
            <p:ph type="ftr" sz="quarter" idx="11"/>
          </p:nvPr>
        </p:nvSpPr>
        <p:spPr/>
        <p:txBody>
          <a:bodyPr/>
          <a:lstStyle/>
          <a:p>
            <a:endParaRPr lang="el-GR"/>
          </a:p>
        </p:txBody>
      </p:sp>
      <p:sp>
        <p:nvSpPr>
          <p:cNvPr id="7" name="Θέση αριθμού διαφάνειας 6">
            <a:extLst>
              <a:ext uri="{FF2B5EF4-FFF2-40B4-BE49-F238E27FC236}">
                <a16:creationId xmlns:a16="http://schemas.microsoft.com/office/drawing/2014/main" id="{12A90D78-2B1C-FABF-CA11-A0A3AC284A54}"/>
              </a:ext>
            </a:extLst>
          </p:cNvPr>
          <p:cNvSpPr>
            <a:spLocks noGrp="1"/>
          </p:cNvSpPr>
          <p:nvPr>
            <p:ph type="sldNum" sz="quarter" idx="12"/>
          </p:nvPr>
        </p:nvSpPr>
        <p:spPr/>
        <p:txBody>
          <a:bodyPr/>
          <a:lstStyle/>
          <a:p>
            <a:fld id="{C2B0627F-3665-4D96-BD19-6F4B02371163}" type="slidenum">
              <a:rPr lang="el-GR" smtClean="0"/>
              <a:t>‹#›</a:t>
            </a:fld>
            <a:endParaRPr lang="el-GR"/>
          </a:p>
        </p:txBody>
      </p:sp>
    </p:spTree>
    <p:extLst>
      <p:ext uri="{BB962C8B-B14F-4D97-AF65-F5344CB8AC3E}">
        <p14:creationId xmlns:p14="http://schemas.microsoft.com/office/powerpoint/2010/main" val="336465390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Θέση τίτλου 1">
            <a:extLst>
              <a:ext uri="{FF2B5EF4-FFF2-40B4-BE49-F238E27FC236}">
                <a16:creationId xmlns:a16="http://schemas.microsoft.com/office/drawing/2014/main" id="{18F39071-55D4-3945-BD5C-9D7F13B0BD96}"/>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l-GR"/>
              <a:t>Κάντε κλικ για να επεξεργαστείτε τον τίτλο υποδείγματος</a:t>
            </a:r>
          </a:p>
        </p:txBody>
      </p:sp>
      <p:sp>
        <p:nvSpPr>
          <p:cNvPr id="3" name="Θέση κειμένου 2">
            <a:extLst>
              <a:ext uri="{FF2B5EF4-FFF2-40B4-BE49-F238E27FC236}">
                <a16:creationId xmlns:a16="http://schemas.microsoft.com/office/drawing/2014/main" id="{4893CE1A-738B-E9F7-54EC-5B55EF5E7DE8}"/>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l-GR"/>
              <a:t>Στυλ κειμένου υποδείγματος</a:t>
            </a:r>
          </a:p>
          <a:p>
            <a:pPr lvl="1"/>
            <a:r>
              <a:rPr lang="el-GR"/>
              <a:t>Δεύτερο επίπεδο</a:t>
            </a:r>
          </a:p>
          <a:p>
            <a:pPr lvl="2"/>
            <a:r>
              <a:rPr lang="el-GR"/>
              <a:t>Τρίτο επίπεδο</a:t>
            </a:r>
          </a:p>
          <a:p>
            <a:pPr lvl="3"/>
            <a:r>
              <a:rPr lang="el-GR"/>
              <a:t>Τέταρτο επίπεδο</a:t>
            </a:r>
          </a:p>
          <a:p>
            <a:pPr lvl="4"/>
            <a:r>
              <a:rPr lang="el-GR"/>
              <a:t>Πέμπτο επίπεδο</a:t>
            </a:r>
          </a:p>
        </p:txBody>
      </p:sp>
      <p:sp>
        <p:nvSpPr>
          <p:cNvPr id="4" name="Θέση ημερομηνίας 3">
            <a:extLst>
              <a:ext uri="{FF2B5EF4-FFF2-40B4-BE49-F238E27FC236}">
                <a16:creationId xmlns:a16="http://schemas.microsoft.com/office/drawing/2014/main" id="{2ABC983C-A470-DF49-A164-426D525B695E}"/>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125AA27-1D6B-4B2B-9C38-9C62F47AFADC}" type="datetimeFigureOut">
              <a:rPr lang="el-GR" smtClean="0"/>
              <a:t>17/12/2023</a:t>
            </a:fld>
            <a:endParaRPr lang="el-GR"/>
          </a:p>
        </p:txBody>
      </p:sp>
      <p:sp>
        <p:nvSpPr>
          <p:cNvPr id="5" name="Θέση υποσέλιδου 4">
            <a:extLst>
              <a:ext uri="{FF2B5EF4-FFF2-40B4-BE49-F238E27FC236}">
                <a16:creationId xmlns:a16="http://schemas.microsoft.com/office/drawing/2014/main" id="{075B1217-63FA-EE99-3449-5B60A237F7D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l-GR"/>
          </a:p>
        </p:txBody>
      </p:sp>
      <p:sp>
        <p:nvSpPr>
          <p:cNvPr id="6" name="Θέση αριθμού διαφάνειας 5">
            <a:extLst>
              <a:ext uri="{FF2B5EF4-FFF2-40B4-BE49-F238E27FC236}">
                <a16:creationId xmlns:a16="http://schemas.microsoft.com/office/drawing/2014/main" id="{F0B5C6F8-8B6B-5179-CBFF-ECFF12584857}"/>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2B0627F-3665-4D96-BD19-6F4B02371163}" type="slidenum">
              <a:rPr lang="el-GR" smtClean="0"/>
              <a:t>‹#›</a:t>
            </a:fld>
            <a:endParaRPr lang="el-GR"/>
          </a:p>
        </p:txBody>
      </p:sp>
    </p:spTree>
    <p:extLst>
      <p:ext uri="{BB962C8B-B14F-4D97-AF65-F5344CB8AC3E}">
        <p14:creationId xmlns:p14="http://schemas.microsoft.com/office/powerpoint/2010/main" val="330178415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l-G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a:extLst>
              <a:ext uri="{FF2B5EF4-FFF2-40B4-BE49-F238E27FC236}">
                <a16:creationId xmlns:a16="http://schemas.microsoft.com/office/drawing/2014/main" id="{FD0BE3ED-5AF4-4259-3608-3EE1A21EB75D}"/>
              </a:ext>
            </a:extLst>
          </p:cNvPr>
          <p:cNvSpPr>
            <a:spLocks noGrp="1"/>
          </p:cNvSpPr>
          <p:nvPr>
            <p:ph type="ctrTitle"/>
          </p:nvPr>
        </p:nvSpPr>
        <p:spPr>
          <a:xfrm>
            <a:off x="1524000" y="932873"/>
            <a:ext cx="9144000" cy="498908"/>
          </a:xfrm>
        </p:spPr>
        <p:txBody>
          <a:bodyPr>
            <a:normAutofit/>
          </a:bodyPr>
          <a:lstStyle/>
          <a:p>
            <a:r>
              <a:rPr lang="el-GR" sz="1800" b="1" dirty="0"/>
              <a:t>Η ΔΙΔΑΣΚΑΛΙΑ ΜΕΣΩ ΕΠΙΛΥΣΗΣ ΠΡΟΒΛΗΜΑΤΟΣ-ΜΑΘΗΜΑΤΙΚΟΠΟΙΗΣΗ</a:t>
            </a:r>
          </a:p>
        </p:txBody>
      </p:sp>
      <p:sp>
        <p:nvSpPr>
          <p:cNvPr id="3" name="Υπότιτλος 2">
            <a:extLst>
              <a:ext uri="{FF2B5EF4-FFF2-40B4-BE49-F238E27FC236}">
                <a16:creationId xmlns:a16="http://schemas.microsoft.com/office/drawing/2014/main" id="{3DE7F5DE-26BD-633A-F765-1F98999A0E03}"/>
              </a:ext>
            </a:extLst>
          </p:cNvPr>
          <p:cNvSpPr>
            <a:spLocks noGrp="1"/>
          </p:cNvSpPr>
          <p:nvPr>
            <p:ph type="subTitle" idx="1"/>
          </p:nvPr>
        </p:nvSpPr>
        <p:spPr>
          <a:xfrm>
            <a:off x="1524000" y="2183436"/>
            <a:ext cx="9144000" cy="1655762"/>
          </a:xfrm>
        </p:spPr>
        <p:txBody>
          <a:bodyPr>
            <a:normAutofit fontScale="70000" lnSpcReduction="20000"/>
          </a:bodyPr>
          <a:lstStyle/>
          <a:p>
            <a:r>
              <a:rPr lang="el-GR" dirty="0"/>
              <a:t>ΟΜΑΔΙΚΗ ΕΡΓΑΣΙΑ_2023_ΠΕΡΙΒΑΛΛΟΝΤΙΚΗΣ ΦΥΣΗΣ ΜΑΘΗΜΑΤΙΚΟ ΠΡΟΒΛΗΜΑ</a:t>
            </a:r>
          </a:p>
          <a:p>
            <a:r>
              <a:rPr lang="el-GR" sz="3600" b="1" dirty="0"/>
              <a:t>ΥΠΕΡΑΛΙΕΥΣΗ</a:t>
            </a:r>
          </a:p>
          <a:p>
            <a:endParaRPr lang="el-GR" dirty="0"/>
          </a:p>
          <a:p>
            <a:r>
              <a:rPr lang="el-GR" dirty="0"/>
              <a:t>ΜΠΑΛΕΖΟΥ ΔΕΣΠΟΙΝΑ 1112202100113</a:t>
            </a:r>
          </a:p>
          <a:p>
            <a:r>
              <a:rPr lang="el-GR" dirty="0"/>
              <a:t>ΕΛΕΝΗ </a:t>
            </a:r>
            <a:r>
              <a:rPr lang="el-GR"/>
              <a:t>ΘΩΜΑΙΔΗ 1112202100229</a:t>
            </a:r>
            <a:endParaRPr lang="el-GR" dirty="0"/>
          </a:p>
        </p:txBody>
      </p:sp>
    </p:spTree>
    <p:extLst>
      <p:ext uri="{BB962C8B-B14F-4D97-AF65-F5344CB8AC3E}">
        <p14:creationId xmlns:p14="http://schemas.microsoft.com/office/powerpoint/2010/main" val="302231882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a:extLst>
              <a:ext uri="{FF2B5EF4-FFF2-40B4-BE49-F238E27FC236}">
                <a16:creationId xmlns:a16="http://schemas.microsoft.com/office/drawing/2014/main" id="{D72C6167-9FCF-D5AB-ABC6-58F26DFACB9C}"/>
              </a:ext>
            </a:extLst>
          </p:cNvPr>
          <p:cNvSpPr>
            <a:spLocks noGrp="1"/>
          </p:cNvSpPr>
          <p:nvPr>
            <p:ph type="title"/>
          </p:nvPr>
        </p:nvSpPr>
        <p:spPr/>
        <p:txBody>
          <a:bodyPr>
            <a:normAutofit/>
          </a:bodyPr>
          <a:lstStyle/>
          <a:p>
            <a:r>
              <a:rPr lang="el-GR" sz="1400" b="1" dirty="0"/>
              <a:t>Προβλήματα για τους μαθητές της </a:t>
            </a:r>
            <a:r>
              <a:rPr lang="el-GR" sz="1400" b="1" dirty="0" err="1"/>
              <a:t>Γ’Λυκείου</a:t>
            </a:r>
            <a:r>
              <a:rPr lang="el-GR" sz="1400" b="1" dirty="0"/>
              <a:t>: (Πάνω στο αντικείμενο της μελέτης γραφικών συναρτήσεων)</a:t>
            </a:r>
            <a:br>
              <a:rPr lang="el-GR" sz="1400" b="1" dirty="0"/>
            </a:br>
            <a:r>
              <a:rPr lang="el-GR" sz="1400" b="1" dirty="0"/>
              <a:t>Δραστηριότητα 1: Μοντελοποίηση της συμπεριφοράς ενός πληθυσμού ψαριών.</a:t>
            </a:r>
          </a:p>
        </p:txBody>
      </p:sp>
      <p:pic>
        <p:nvPicPr>
          <p:cNvPr id="5" name="Θέση περιεχομένου 4">
            <a:extLst>
              <a:ext uri="{FF2B5EF4-FFF2-40B4-BE49-F238E27FC236}">
                <a16:creationId xmlns:a16="http://schemas.microsoft.com/office/drawing/2014/main" id="{8C08158A-0DA5-2E2D-E850-7A44D6117FCB}"/>
              </a:ext>
            </a:extLst>
          </p:cNvPr>
          <p:cNvPicPr>
            <a:picLocks noGrp="1" noChangeAspect="1"/>
          </p:cNvPicPr>
          <p:nvPr>
            <p:ph idx="1"/>
          </p:nvPr>
        </p:nvPicPr>
        <p:blipFill>
          <a:blip r:embed="rId2"/>
          <a:stretch>
            <a:fillRect/>
          </a:stretch>
        </p:blipFill>
        <p:spPr>
          <a:xfrm>
            <a:off x="938644" y="1389436"/>
            <a:ext cx="1970629" cy="1108098"/>
          </a:xfrm>
        </p:spPr>
      </p:pic>
      <p:sp>
        <p:nvSpPr>
          <p:cNvPr id="6" name="TextBox 5">
            <a:extLst>
              <a:ext uri="{FF2B5EF4-FFF2-40B4-BE49-F238E27FC236}">
                <a16:creationId xmlns:a16="http://schemas.microsoft.com/office/drawing/2014/main" id="{1508AE2F-774C-79C9-A748-404C76CB247D}"/>
              </a:ext>
            </a:extLst>
          </p:cNvPr>
          <p:cNvSpPr txBox="1"/>
          <p:nvPr/>
        </p:nvSpPr>
        <p:spPr>
          <a:xfrm>
            <a:off x="635237" y="2674166"/>
            <a:ext cx="10921525" cy="646331"/>
          </a:xfrm>
          <a:prstGeom prst="rect">
            <a:avLst/>
          </a:prstGeom>
          <a:noFill/>
        </p:spPr>
        <p:txBody>
          <a:bodyPr wrap="square" rtlCol="0">
            <a:spAutoFit/>
          </a:bodyPr>
          <a:lstStyle/>
          <a:p>
            <a:r>
              <a:rPr lang="el-GR" sz="1200" dirty="0"/>
              <a:t>Η παραπάνω εικόνα περιγράφει κατά προσέγγιση πώς εξελίσσεται ο πληθυσμός ενός είδους ψαριών σε</a:t>
            </a:r>
            <a:r>
              <a:rPr lang="en-US" sz="1200" dirty="0"/>
              <a:t> </a:t>
            </a:r>
            <a:r>
              <a:rPr lang="el-GR" sz="1200" dirty="0"/>
              <a:t>συνάρτηση με τον χρόνο, σε ένα οικοσύστημα, κάτω από</a:t>
            </a:r>
            <a:r>
              <a:rPr lang="en-US" sz="1200" dirty="0"/>
              <a:t> </a:t>
            </a:r>
            <a:r>
              <a:rPr lang="el-GR" sz="1200" dirty="0"/>
              <a:t>φυσιολογικές συνθήκες. (Υποθέτουμε ότι</a:t>
            </a:r>
            <a:r>
              <a:rPr lang="en-US" sz="1200" dirty="0"/>
              <a:t> </a:t>
            </a:r>
            <a:r>
              <a:rPr lang="el-GR" sz="1200" dirty="0"/>
              <a:t>ξεκινάμε με τον ελάχιστο δυνατό αριθμό ψαριών).</a:t>
            </a:r>
          </a:p>
          <a:p>
            <a:pPr marL="171450" indent="-171450">
              <a:buFont typeface="Arial" panose="020B0604020202020204" pitchFamily="34" charset="0"/>
              <a:buChar char="•"/>
            </a:pPr>
            <a:r>
              <a:rPr lang="el-GR" sz="1200" dirty="0"/>
              <a:t>Μπορείτε να ερμηνεύσετε τη γραφική παράσταση;</a:t>
            </a:r>
          </a:p>
        </p:txBody>
      </p:sp>
      <p:sp>
        <p:nvSpPr>
          <p:cNvPr id="7" name="TextBox 6">
            <a:extLst>
              <a:ext uri="{FF2B5EF4-FFF2-40B4-BE49-F238E27FC236}">
                <a16:creationId xmlns:a16="http://schemas.microsoft.com/office/drawing/2014/main" id="{02DB7316-DD0A-A3C3-405C-DAEFDC6F6950}"/>
              </a:ext>
            </a:extLst>
          </p:cNvPr>
          <p:cNvSpPr txBox="1"/>
          <p:nvPr/>
        </p:nvSpPr>
        <p:spPr>
          <a:xfrm>
            <a:off x="635237" y="3320497"/>
            <a:ext cx="10601770" cy="461665"/>
          </a:xfrm>
          <a:prstGeom prst="rect">
            <a:avLst/>
          </a:prstGeom>
          <a:noFill/>
        </p:spPr>
        <p:txBody>
          <a:bodyPr wrap="square" rtlCol="0">
            <a:spAutoFit/>
          </a:bodyPr>
          <a:lstStyle/>
          <a:p>
            <a:pPr marL="171450" indent="-171450">
              <a:buFont typeface="Arial" panose="020B0604020202020204" pitchFamily="34" charset="0"/>
              <a:buChar char="•"/>
            </a:pPr>
            <a:r>
              <a:rPr lang="el-GR" sz="1200" dirty="0"/>
              <a:t>Τ</a:t>
            </a:r>
            <a:r>
              <a:rPr lang="en-US" sz="1200" dirty="0" err="1"/>
              <a:t>i</a:t>
            </a:r>
            <a:r>
              <a:rPr lang="el-GR" sz="1200" dirty="0"/>
              <a:t> δείχνει η κλίση της εφαπτομένης σε κάθε σημείο της γραφικής παράστασης; Μπορείτε να</a:t>
            </a:r>
            <a:r>
              <a:rPr lang="en-US" sz="1200" dirty="0"/>
              <a:t> </a:t>
            </a:r>
            <a:r>
              <a:rPr lang="el-GR" sz="1200" dirty="0"/>
              <a:t>σχεδιάσετε κατά προσέγγιση το διάγραμμα του ρυθμού ανάπτυξης του πληθυσμού σε συνάρτηση</a:t>
            </a:r>
            <a:r>
              <a:rPr lang="en-US" sz="1200" dirty="0"/>
              <a:t> </a:t>
            </a:r>
            <a:r>
              <a:rPr lang="el-GR" sz="1200" dirty="0"/>
              <a:t>με τον χρόνο;</a:t>
            </a:r>
          </a:p>
        </p:txBody>
      </p:sp>
      <p:pic>
        <p:nvPicPr>
          <p:cNvPr id="9" name="Εικόνα 8">
            <a:extLst>
              <a:ext uri="{FF2B5EF4-FFF2-40B4-BE49-F238E27FC236}">
                <a16:creationId xmlns:a16="http://schemas.microsoft.com/office/drawing/2014/main" id="{61F520EB-B4DF-0B8C-CAEE-B2577FF4AA8A}"/>
              </a:ext>
            </a:extLst>
          </p:cNvPr>
          <p:cNvPicPr>
            <a:picLocks noChangeAspect="1"/>
          </p:cNvPicPr>
          <p:nvPr/>
        </p:nvPicPr>
        <p:blipFill>
          <a:blip r:embed="rId3"/>
          <a:stretch>
            <a:fillRect/>
          </a:stretch>
        </p:blipFill>
        <p:spPr>
          <a:xfrm>
            <a:off x="838200" y="3893210"/>
            <a:ext cx="2071073" cy="1070565"/>
          </a:xfrm>
          <a:prstGeom prst="rect">
            <a:avLst/>
          </a:prstGeom>
        </p:spPr>
      </p:pic>
      <p:sp>
        <p:nvSpPr>
          <p:cNvPr id="10" name="TextBox 9">
            <a:extLst>
              <a:ext uri="{FF2B5EF4-FFF2-40B4-BE49-F238E27FC236}">
                <a16:creationId xmlns:a16="http://schemas.microsoft.com/office/drawing/2014/main" id="{D9EEB316-EA1C-5F65-4863-69DCD1CE23CB}"/>
              </a:ext>
            </a:extLst>
          </p:cNvPr>
          <p:cNvSpPr txBox="1"/>
          <p:nvPr/>
        </p:nvSpPr>
        <p:spPr>
          <a:xfrm>
            <a:off x="641076" y="5082980"/>
            <a:ext cx="8166931" cy="276999"/>
          </a:xfrm>
          <a:prstGeom prst="rect">
            <a:avLst/>
          </a:prstGeom>
          <a:noFill/>
        </p:spPr>
        <p:txBody>
          <a:bodyPr wrap="square" rtlCol="0">
            <a:spAutoFit/>
          </a:bodyPr>
          <a:lstStyle/>
          <a:p>
            <a:pPr marL="171450" indent="-171450">
              <a:buFont typeface="Arial" panose="020B0604020202020204" pitchFamily="34" charset="0"/>
              <a:buChar char="•"/>
            </a:pPr>
            <a:r>
              <a:rPr lang="el-GR" sz="1200" dirty="0"/>
              <a:t>Τ</a:t>
            </a:r>
            <a:r>
              <a:rPr lang="en-US" sz="1200" dirty="0" err="1"/>
              <a:t>i</a:t>
            </a:r>
            <a:r>
              <a:rPr lang="en-US" sz="1200" dirty="0"/>
              <a:t> </a:t>
            </a:r>
            <a:r>
              <a:rPr lang="el-GR" sz="1200" dirty="0"/>
              <a:t>συμπεραίνετε πως δείχνει η διακεκομμένη λευκή γραμμή η οποία τέμνει το διάγραμμα;</a:t>
            </a:r>
          </a:p>
        </p:txBody>
      </p:sp>
    </p:spTree>
    <p:extLst>
      <p:ext uri="{BB962C8B-B14F-4D97-AF65-F5344CB8AC3E}">
        <p14:creationId xmlns:p14="http://schemas.microsoft.com/office/powerpoint/2010/main" val="203141428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a:extLst>
              <a:ext uri="{FF2B5EF4-FFF2-40B4-BE49-F238E27FC236}">
                <a16:creationId xmlns:a16="http://schemas.microsoft.com/office/drawing/2014/main" id="{4266ECBE-2953-5C54-E318-105B52DBF7A6}"/>
              </a:ext>
            </a:extLst>
          </p:cNvPr>
          <p:cNvSpPr>
            <a:spLocks noGrp="1"/>
          </p:cNvSpPr>
          <p:nvPr>
            <p:ph type="title"/>
          </p:nvPr>
        </p:nvSpPr>
        <p:spPr>
          <a:xfrm>
            <a:off x="838200" y="365125"/>
            <a:ext cx="10515600" cy="549275"/>
          </a:xfrm>
        </p:spPr>
        <p:txBody>
          <a:bodyPr>
            <a:normAutofit/>
          </a:bodyPr>
          <a:lstStyle/>
          <a:p>
            <a:r>
              <a:rPr lang="el-GR" sz="1600" b="1" i="1" u="sng" dirty="0"/>
              <a:t>ΠΡΟΒΛΗΜΑ:</a:t>
            </a:r>
          </a:p>
        </p:txBody>
      </p:sp>
      <mc:AlternateContent xmlns:mc="http://schemas.openxmlformats.org/markup-compatibility/2006" xmlns:a14="http://schemas.microsoft.com/office/drawing/2010/main">
        <mc:Choice Requires="a14">
          <p:sp>
            <p:nvSpPr>
              <p:cNvPr id="3" name="Θέση περιεχομένου 2">
                <a:extLst>
                  <a:ext uri="{FF2B5EF4-FFF2-40B4-BE49-F238E27FC236}">
                    <a16:creationId xmlns:a16="http://schemas.microsoft.com/office/drawing/2014/main" id="{457317B0-B6A0-1697-967D-26154254B251}"/>
                  </a:ext>
                </a:extLst>
              </p:cNvPr>
              <p:cNvSpPr>
                <a:spLocks noGrp="1"/>
              </p:cNvSpPr>
              <p:nvPr>
                <p:ph idx="1"/>
              </p:nvPr>
            </p:nvSpPr>
            <p:spPr>
              <a:xfrm>
                <a:off x="658738" y="1039411"/>
                <a:ext cx="10515600" cy="4351338"/>
              </a:xfrm>
            </p:spPr>
            <p:txBody>
              <a:bodyPr>
                <a:normAutofit/>
              </a:bodyPr>
              <a:lstStyle/>
              <a:p>
                <a:r>
                  <a:rPr lang="el-GR" sz="1600" i="1" dirty="0"/>
                  <a:t>Η συνάρτηση παρακάτω αναπαριστά το πλήθος (σε τρισεκατομμύρια) ψαριών που αλιεύονται κάθε χρόνο την τελευταία πενταετία </a:t>
                </a:r>
                <a14:m>
                  <m:oMath xmlns:m="http://schemas.openxmlformats.org/officeDocument/2006/math">
                    <m:r>
                      <a:rPr lang="el-GR" sz="1600" i="1" smtClean="0">
                        <a:latin typeface="Cambria Math" panose="02040503050406030204" pitchFamily="18" charset="0"/>
                      </a:rPr>
                      <m:t>0</m:t>
                    </m:r>
                    <m:r>
                      <a:rPr lang="el-GR" sz="1600" i="1">
                        <a:latin typeface="Cambria Math" panose="02040503050406030204" pitchFamily="18" charset="0"/>
                      </a:rPr>
                      <m:t>≤</m:t>
                    </m:r>
                    <m:r>
                      <a:rPr lang="el-GR" sz="1600" i="1">
                        <a:latin typeface="Cambria Math" panose="02040503050406030204" pitchFamily="18" charset="0"/>
                      </a:rPr>
                      <m:t>𝑥</m:t>
                    </m:r>
                    <m:r>
                      <a:rPr lang="el-GR" sz="1600" i="1">
                        <a:latin typeface="Cambria Math" panose="02040503050406030204" pitchFamily="18" charset="0"/>
                      </a:rPr>
                      <m:t>≤5</m:t>
                    </m:r>
                  </m:oMath>
                </a14:m>
                <a:endParaRPr lang="el-GR" sz="1600" i="1" dirty="0"/>
              </a:p>
              <a:p>
                <a:pPr marL="0" indent="0">
                  <a:buNone/>
                </a:pPr>
                <a14:m>
                  <m:oMathPara xmlns:m="http://schemas.openxmlformats.org/officeDocument/2006/math">
                    <m:oMathParaPr>
                      <m:jc m:val="centerGroup"/>
                    </m:oMathParaPr>
                    <m:oMath xmlns:m="http://schemas.openxmlformats.org/officeDocument/2006/math">
                      <m:r>
                        <a:rPr lang="el-GR" sz="1600" i="1" dirty="0" smtClean="0">
                          <a:latin typeface="Cambria Math" panose="02040503050406030204" pitchFamily="18" charset="0"/>
                        </a:rPr>
                        <m:t>𝑓</m:t>
                      </m:r>
                      <m:d>
                        <m:dPr>
                          <m:ctrlPr>
                            <a:rPr lang="el-GR" sz="1600" i="1" dirty="0" smtClean="0">
                              <a:solidFill>
                                <a:srgbClr val="836967"/>
                              </a:solidFill>
                              <a:latin typeface="Cambria Math" panose="02040503050406030204" pitchFamily="18" charset="0"/>
                            </a:rPr>
                          </m:ctrlPr>
                        </m:dPr>
                        <m:e>
                          <m:r>
                            <a:rPr lang="el-GR" sz="1600" i="1" dirty="0" smtClean="0">
                              <a:latin typeface="Cambria Math" panose="02040503050406030204" pitchFamily="18" charset="0"/>
                            </a:rPr>
                            <m:t>𝑥</m:t>
                          </m:r>
                        </m:e>
                      </m:d>
                      <m:r>
                        <a:rPr lang="el-GR" sz="1600" i="1" dirty="0" smtClean="0">
                          <a:latin typeface="Cambria Math" panose="02040503050406030204" pitchFamily="18" charset="0"/>
                        </a:rPr>
                        <m:t>=</m:t>
                      </m:r>
                      <m:sSup>
                        <m:sSupPr>
                          <m:ctrlPr>
                            <a:rPr lang="el-GR" sz="1600" i="1" dirty="0" smtClean="0">
                              <a:solidFill>
                                <a:srgbClr val="836967"/>
                              </a:solidFill>
                              <a:latin typeface="Cambria Math" panose="02040503050406030204" pitchFamily="18" charset="0"/>
                            </a:rPr>
                          </m:ctrlPr>
                        </m:sSupPr>
                        <m:e>
                          <m:r>
                            <a:rPr lang="el-GR" sz="1600" i="1" dirty="0" smtClean="0">
                              <a:latin typeface="Cambria Math" panose="02040503050406030204" pitchFamily="18" charset="0"/>
                            </a:rPr>
                            <m:t>𝑥</m:t>
                          </m:r>
                        </m:e>
                        <m:sup>
                          <m:r>
                            <a:rPr lang="el-GR" sz="1600" i="1" dirty="0" smtClean="0">
                              <a:latin typeface="Cambria Math" panose="02040503050406030204" pitchFamily="18" charset="0"/>
                            </a:rPr>
                            <m:t>3</m:t>
                          </m:r>
                        </m:sup>
                      </m:sSup>
                      <m:r>
                        <a:rPr lang="el-GR" sz="1600" i="1" dirty="0" smtClean="0">
                          <a:latin typeface="Cambria Math" panose="02040503050406030204" pitchFamily="18" charset="0"/>
                        </a:rPr>
                        <m:t>−6</m:t>
                      </m:r>
                      <m:sSup>
                        <m:sSupPr>
                          <m:ctrlPr>
                            <a:rPr lang="el-GR" sz="1600" i="1" dirty="0" smtClean="0">
                              <a:solidFill>
                                <a:srgbClr val="836967"/>
                              </a:solidFill>
                              <a:latin typeface="Cambria Math" panose="02040503050406030204" pitchFamily="18" charset="0"/>
                            </a:rPr>
                          </m:ctrlPr>
                        </m:sSupPr>
                        <m:e>
                          <m:r>
                            <a:rPr lang="el-GR" sz="1600" i="1" dirty="0" smtClean="0">
                              <a:latin typeface="Cambria Math" panose="02040503050406030204" pitchFamily="18" charset="0"/>
                            </a:rPr>
                            <m:t>𝑥</m:t>
                          </m:r>
                        </m:e>
                        <m:sup>
                          <m:r>
                            <a:rPr lang="el-GR" sz="1600" i="1" dirty="0" smtClean="0">
                              <a:latin typeface="Cambria Math" panose="02040503050406030204" pitchFamily="18" charset="0"/>
                            </a:rPr>
                            <m:t>2</m:t>
                          </m:r>
                        </m:sup>
                      </m:sSup>
                      <m:r>
                        <a:rPr lang="el-GR" sz="1600" i="1" dirty="0" smtClean="0">
                          <a:latin typeface="Cambria Math" panose="02040503050406030204" pitchFamily="18" charset="0"/>
                        </a:rPr>
                        <m:t>+9</m:t>
                      </m:r>
                      <m:r>
                        <a:rPr lang="el-GR" sz="1600" i="1" dirty="0" smtClean="0">
                          <a:latin typeface="Cambria Math" panose="02040503050406030204" pitchFamily="18" charset="0"/>
                        </a:rPr>
                        <m:t>𝑥</m:t>
                      </m:r>
                      <m:r>
                        <a:rPr lang="el-GR" sz="1600" i="1" dirty="0" smtClean="0">
                          <a:latin typeface="Cambria Math" panose="02040503050406030204" pitchFamily="18" charset="0"/>
                        </a:rPr>
                        <m:t>+2</m:t>
                      </m:r>
                    </m:oMath>
                  </m:oMathPara>
                </a14:m>
                <a:endParaRPr lang="el-GR" sz="1600" i="1" dirty="0"/>
              </a:p>
              <a:p>
                <a:pPr marL="0" indent="0">
                  <a:buNone/>
                </a:pPr>
                <a:r>
                  <a:rPr lang="el-GR" sz="1600" i="1" dirty="0"/>
                  <a:t>      Ερώτηση: Ποιες χρονιές το εμπόρευμα παρουσίασε αύξηση και ποιες μείωση; Μεταξύ ποιων τιμών κυμάνθηκε;</a:t>
                </a:r>
              </a:p>
              <a:p>
                <a:pPr marL="0" indent="0">
                  <a:buNone/>
                </a:pPr>
                <a:endParaRPr lang="el-GR" sz="1600" dirty="0"/>
              </a:p>
              <a:p>
                <a:pPr marL="0" indent="0">
                  <a:buNone/>
                </a:pPr>
                <a:endParaRPr lang="el-GR" sz="1200" dirty="0"/>
              </a:p>
              <a:p>
                <a:pPr marL="0" indent="0">
                  <a:buNone/>
                </a:pPr>
                <a:r>
                  <a:rPr lang="el-GR" sz="1400" i="1" dirty="0"/>
                  <a:t>Η </a:t>
                </a:r>
                <a:r>
                  <a:rPr lang="el-GR" sz="1400" b="1" i="1" u="sng" dirty="0" err="1"/>
                  <a:t>υπεραλίευση</a:t>
                </a:r>
                <a:r>
                  <a:rPr lang="el-GR" sz="1400" i="1" dirty="0"/>
                  <a:t> είναι η αλιεία εκτός ορίων που οδηγεί στην καταστροφή των υδάτινων οικοσυστημάτων μέσα από την υπερβολική μείωση του αριθμού των υδρόβιων οργανισμών και ορισμένες φορές την ολοκληρωτική εξαφάνισή τους από τους βιοτόπους τους.</a:t>
                </a:r>
              </a:p>
              <a:p>
                <a:pPr marL="0" indent="0">
                  <a:buNone/>
                </a:pPr>
                <a:r>
                  <a:rPr lang="el-GR" sz="1400" i="1" dirty="0"/>
                  <a:t>Η βιομηχανοποίηση της αλιείας, μας φέρνει αντιμέτωπους με τα παρακάτω τραγικά δεδομένα:</a:t>
                </a:r>
              </a:p>
              <a:p>
                <a:r>
                  <a:rPr lang="el-GR" sz="1400" i="1" dirty="0"/>
                  <a:t> Κάθε χρόνο αλιεύονται 2,7 τρισεκατομμύρια ψάρια, δηλαδή 5.000.000 ψάρια σκοτώνονται κάθε λεπτό.</a:t>
                </a:r>
              </a:p>
              <a:p>
                <a:r>
                  <a:rPr lang="el-GR" sz="1400" i="1" dirty="0"/>
                  <a:t>Καμία άλλη βιομηχανία στον πλανήτη δεν έχει σκοτώσει τόσα ζώα.</a:t>
                </a:r>
              </a:p>
              <a:p>
                <a:r>
                  <a:rPr lang="el-GR" sz="1400" i="1" dirty="0"/>
                  <a:t>Αν διατηρηθεί αυτή η τάση στην αλιεία, οι ωκεανοί θα έχουν αδειάσει μέχρι το έτος 2048.</a:t>
                </a:r>
              </a:p>
            </p:txBody>
          </p:sp>
        </mc:Choice>
        <mc:Fallback xmlns="">
          <p:sp>
            <p:nvSpPr>
              <p:cNvPr id="3" name="Θέση περιεχομένου 2">
                <a:extLst>
                  <a:ext uri="{FF2B5EF4-FFF2-40B4-BE49-F238E27FC236}">
                    <a16:creationId xmlns:a16="http://schemas.microsoft.com/office/drawing/2014/main" id="{457317B0-B6A0-1697-967D-26154254B251}"/>
                  </a:ext>
                </a:extLst>
              </p:cNvPr>
              <p:cNvSpPr>
                <a:spLocks noGrp="1" noRot="1" noChangeAspect="1" noMove="1" noResize="1" noEditPoints="1" noAdjustHandles="1" noChangeArrowheads="1" noChangeShapeType="1" noTextEdit="1"/>
              </p:cNvSpPr>
              <p:nvPr>
                <p:ph idx="1"/>
              </p:nvPr>
            </p:nvSpPr>
            <p:spPr>
              <a:xfrm>
                <a:off x="658738" y="1039411"/>
                <a:ext cx="10515600" cy="4351338"/>
              </a:xfrm>
              <a:blipFill>
                <a:blip r:embed="rId2"/>
                <a:stretch>
                  <a:fillRect l="-232" t="-982" r="-348"/>
                </a:stretch>
              </a:blipFill>
            </p:spPr>
            <p:txBody>
              <a:bodyPr/>
              <a:lstStyle/>
              <a:p>
                <a:r>
                  <a:rPr lang="el-GR">
                    <a:noFill/>
                  </a:rPr>
                  <a:t> </a:t>
                </a:r>
              </a:p>
            </p:txBody>
          </p:sp>
        </mc:Fallback>
      </mc:AlternateContent>
    </p:spTree>
    <p:extLst>
      <p:ext uri="{BB962C8B-B14F-4D97-AF65-F5344CB8AC3E}">
        <p14:creationId xmlns:p14="http://schemas.microsoft.com/office/powerpoint/2010/main" val="121450253"/>
      </p:ext>
    </p:extLst>
  </p:cSld>
  <p:clrMapOvr>
    <a:masterClrMapping/>
  </p:clrMapOvr>
</p:sld>
</file>

<file path=ppt/theme/theme1.xml><?xml version="1.0" encoding="utf-8"?>
<a:theme xmlns:a="http://schemas.openxmlformats.org/drawingml/2006/main" name="Θέμα του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67</TotalTime>
  <Words>290</Words>
  <Application>Microsoft Office PowerPoint</Application>
  <PresentationFormat>Ευρεία οθόνη</PresentationFormat>
  <Paragraphs>22</Paragraphs>
  <Slides>3</Slides>
  <Notes>0</Notes>
  <HiddenSlides>0</HiddenSlides>
  <MMClips>0</MMClips>
  <ScaleCrop>false</ScaleCrop>
  <HeadingPairs>
    <vt:vector size="6" baseType="variant">
      <vt:variant>
        <vt:lpstr>Γραμματοσειρές που χρησιμοποιούνται</vt:lpstr>
      </vt:variant>
      <vt:variant>
        <vt:i4>4</vt:i4>
      </vt:variant>
      <vt:variant>
        <vt:lpstr>Θέμα</vt:lpstr>
      </vt:variant>
      <vt:variant>
        <vt:i4>1</vt:i4>
      </vt:variant>
      <vt:variant>
        <vt:lpstr>Τίτλοι διαφανειών</vt:lpstr>
      </vt:variant>
      <vt:variant>
        <vt:i4>3</vt:i4>
      </vt:variant>
    </vt:vector>
  </HeadingPairs>
  <TitlesOfParts>
    <vt:vector size="8" baseType="lpstr">
      <vt:lpstr>Arial</vt:lpstr>
      <vt:lpstr>Calibri</vt:lpstr>
      <vt:lpstr>Calibri Light</vt:lpstr>
      <vt:lpstr>Cambria Math</vt:lpstr>
      <vt:lpstr>Θέμα του Office</vt:lpstr>
      <vt:lpstr>Η ΔΙΔΑΣΚΑΛΙΑ ΜΕΣΩ ΕΠΙΛΥΣΗΣ ΠΡΟΒΛΗΜΑΤΟΣ-ΜΑΘΗΜΑΤΙΚΟΠΟΙΗΣΗ</vt:lpstr>
      <vt:lpstr>Προβλήματα για τους μαθητές της Γ’Λυκείου: (Πάνω στο αντικείμενο της μελέτης γραφικών συναρτήσεων) Δραστηριότητα 1: Μοντελοποίηση της συμπεριφοράς ενός πληθυσμού ψαριών.</vt:lpstr>
      <vt:lpstr>ΠΡΟΒΛΗΜΑ:</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Η ΔΙΔΑΣΚΑΛΙΑ ΜΕΣΩ ΕΠΙΛΥΣΗΣ ΠΡΟΒΛΗΜΑΤΟΣ-ΜΑΘΗΜΑΤΙΚΟΠΟΙΗΣΗ</dc:title>
  <dc:creator>Deppy Balezou</dc:creator>
  <cp:lastModifiedBy>Deppy Balezou</cp:lastModifiedBy>
  <cp:revision>1</cp:revision>
  <dcterms:created xsi:type="dcterms:W3CDTF">2023-12-16T22:19:18Z</dcterms:created>
  <dcterms:modified xsi:type="dcterms:W3CDTF">2023-12-16T23:33:41Z</dcterms:modified>
</cp:coreProperties>
</file>